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77" r:id="rId7"/>
    <p:sldId id="290" r:id="rId8"/>
    <p:sldId id="293" r:id="rId9"/>
    <p:sldId id="296" r:id="rId10"/>
    <p:sldId id="306" r:id="rId11"/>
    <p:sldId id="298" r:id="rId12"/>
    <p:sldId id="308" r:id="rId13"/>
    <p:sldId id="309" r:id="rId14"/>
    <p:sldId id="310" r:id="rId15"/>
    <p:sldId id="2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ED7"/>
    <a:srgbClr val="B6C4CD"/>
    <a:srgbClr val="335B74"/>
    <a:srgbClr val="FFFFFF"/>
    <a:srgbClr val="FF1D1D"/>
    <a:srgbClr val="000066"/>
    <a:srgbClr val="3AC2D8"/>
    <a:srgbClr val="002060"/>
    <a:srgbClr val="6086ED"/>
    <a:srgbClr val="76D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7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07" y="-16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2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DBF51-E1FC-4CAC-9164-7279246A3B5C}" type="doc">
      <dgm:prSet loTypeId="urn:microsoft.com/office/officeart/2005/8/layout/vList6" loCatId="list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B2855BB4-8A63-4B89-9714-77E31BBA9086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Tái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mã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nguồn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709D5D-03AA-4562-B835-A551C7BAAFBB}" type="parTrans" cxnId="{FFEC2E67-3FF9-4986-91D6-DFBE34A3E82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18DB7F-C868-4FE9-BDCA-68F7A445717D}" type="sibTrans" cxnId="{FFEC2E67-3FF9-4986-91D6-DFBE34A3E82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AAE09B-EFF2-4CE7-8B10-10067BDFE5C1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Quản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quy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FDED55-D059-447B-9E28-D73838FEF0B6}" type="parTrans" cxnId="{320C63AC-7DCA-4409-8BD5-65F1162DECA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FC4FC8-BA34-4649-8129-17DD6A1A248E}" type="sibTrans" cxnId="{320C63AC-7DCA-4409-8BD5-65F1162DECA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8B1E44-57B5-4DB8-9270-FD7E7C1F9F9C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tách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E90BE3-0D75-4F62-82F2-A3CBB580AC93}" type="parTrans" cxnId="{8507DC6C-721A-4102-B968-C691289F795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E0F5D8-B4ED-4C1A-AD2A-994B0B06B237}" type="sibTrans" cxnId="{8507DC6C-721A-4102-B968-C691289F795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DE9BD9-4472-4A62-BEE5-F4DDBE116996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26813F-95F2-46A5-AF63-289117844501}" type="parTrans" cxnId="{36D18F96-6B31-4D85-8CED-9063D46139C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02C6BF-2E42-4668-BA70-3A55CF783A0B}" type="sibTrans" cxnId="{36D18F96-6B31-4D85-8CED-9063D46139C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FD1E4B-D5FC-41D1-B614-7F929CFAD2CB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tuỳ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89F7E6-9616-456E-B170-A81A67E6E3A8}" type="sibTrans" cxnId="{F7EA0F03-44FB-46D6-BDE3-2484CFFC3A5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C9DB42-499D-47E6-99DB-E50D8A749FCF}" type="parTrans" cxnId="{F7EA0F03-44FB-46D6-BDE3-2484CFFC3A5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03C278-00C5-46A5-B561-6D9913F85763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11F9CA-DB2C-4EB4-8985-B3ADD9D2639C}" type="sibTrans" cxnId="{F745D10D-5794-4AA3-ACE1-2C6BC1C68CA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0A95DD-F5EF-4845-BDB1-FE07DC41CEF6}" type="parTrans" cxnId="{F745D10D-5794-4AA3-ACE1-2C6BC1C68CA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6F1964-5024-4D2B-B4D3-BB1DDB1E1F8E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045B5F-9810-4C46-8F12-9CE76EF220BA}" type="parTrans" cxnId="{D98DE6E3-C581-41D9-B7BB-D423FC04BAB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FECEB3-ED32-4177-BF0C-BBCE66997F60}" type="sibTrans" cxnId="{D98DE6E3-C581-41D9-B7BB-D423FC04BAB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706357-C6AB-4145-8E55-AAA2CFC46DD6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05F05C-4963-4DBC-B56F-2BFAAF6498E2}" type="parTrans" cxnId="{210C42E2-AE90-47B6-A86A-2CC112971C9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5A816B-1303-4A4C-9A11-D72335ADEEB8}" type="sibTrans" cxnId="{210C42E2-AE90-47B6-A86A-2CC112971C9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1DBD56-4426-4962-9922-997EBC492A0A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921A1C-89A6-442D-824B-12734CA685A8}" type="sibTrans" cxnId="{8A877764-A6A8-45C6-851D-69984D68E86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9036FF-4299-4658-BED2-0ACEB6AD55F7}" type="parTrans" cxnId="{8A877764-A6A8-45C6-851D-69984D68E86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0798B1-93DF-4773-94EB-77F3BAB462B1}">
      <dgm:prSet phldrT="[Text]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DA8FF7-A268-4B4F-AF36-342BE341DDB4}" type="sibTrans" cxnId="{616C1747-EDE5-49DC-8023-D6CDB88B342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7B373F-F5EF-41A3-BDF5-FC4E2ECE2A1D}" type="parTrans" cxnId="{616C1747-EDE5-49DC-8023-D6CDB88B342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27C1EA-9E93-4158-A4C1-30629F88C843}" type="pres">
      <dgm:prSet presAssocID="{9A2DBF51-E1FC-4CAC-9164-7279246A3B5C}" presName="Name0" presStyleCnt="0">
        <dgm:presLayoutVars>
          <dgm:dir/>
          <dgm:animLvl val="lvl"/>
          <dgm:resizeHandles/>
        </dgm:presLayoutVars>
      </dgm:prSet>
      <dgm:spPr/>
    </dgm:pt>
    <dgm:pt modelId="{817D95F8-995D-4810-8011-E01C3E194C2A}" type="pres">
      <dgm:prSet presAssocID="{B2855BB4-8A63-4B89-9714-77E31BBA9086}" presName="linNode" presStyleCnt="0"/>
      <dgm:spPr/>
    </dgm:pt>
    <dgm:pt modelId="{C424D86A-D0AF-4EB8-8F75-DF0F5BBD74D2}" type="pres">
      <dgm:prSet presAssocID="{B2855BB4-8A63-4B89-9714-77E31BBA9086}" presName="parentShp" presStyleLbl="node1" presStyleIdx="0" presStyleCnt="4" custLinFactNeighborX="-1206" custLinFactNeighborY="-699">
        <dgm:presLayoutVars>
          <dgm:bulletEnabled val="1"/>
        </dgm:presLayoutVars>
      </dgm:prSet>
      <dgm:spPr/>
    </dgm:pt>
    <dgm:pt modelId="{D8F7020F-2727-4877-B4E6-FC7A3A812C3B}" type="pres">
      <dgm:prSet presAssocID="{B2855BB4-8A63-4B89-9714-77E31BBA9086}" presName="childShp" presStyleLbl="bgAccFollowNode1" presStyleIdx="0" presStyleCnt="4">
        <dgm:presLayoutVars>
          <dgm:bulletEnabled val="1"/>
        </dgm:presLayoutVars>
      </dgm:prSet>
      <dgm:spPr/>
    </dgm:pt>
    <dgm:pt modelId="{2002EE09-4E7F-4F1F-A08A-6EC0504B2289}" type="pres">
      <dgm:prSet presAssocID="{B518DB7F-C868-4FE9-BDCA-68F7A445717D}" presName="spacing" presStyleCnt="0"/>
      <dgm:spPr/>
    </dgm:pt>
    <dgm:pt modelId="{2364BDEE-4F83-49F5-B18B-A218C503C69B}" type="pres">
      <dgm:prSet presAssocID="{3DAAE09B-EFF2-4CE7-8B10-10067BDFE5C1}" presName="linNode" presStyleCnt="0"/>
      <dgm:spPr/>
    </dgm:pt>
    <dgm:pt modelId="{7E39528F-BB79-4B65-BCE7-23C6B2A0BFAA}" type="pres">
      <dgm:prSet presAssocID="{3DAAE09B-EFF2-4CE7-8B10-10067BDFE5C1}" presName="parentShp" presStyleLbl="node1" presStyleIdx="1" presStyleCnt="4">
        <dgm:presLayoutVars>
          <dgm:bulletEnabled val="1"/>
        </dgm:presLayoutVars>
      </dgm:prSet>
      <dgm:spPr/>
    </dgm:pt>
    <dgm:pt modelId="{7CE283A7-5BDD-4EDE-A97D-22EC63DC24D5}" type="pres">
      <dgm:prSet presAssocID="{3DAAE09B-EFF2-4CE7-8B10-10067BDFE5C1}" presName="childShp" presStyleLbl="bgAccFollowNode1" presStyleIdx="1" presStyleCnt="4">
        <dgm:presLayoutVars>
          <dgm:bulletEnabled val="1"/>
        </dgm:presLayoutVars>
      </dgm:prSet>
      <dgm:spPr/>
    </dgm:pt>
    <dgm:pt modelId="{E11B74F8-6490-4652-861F-0440CF5DD52A}" type="pres">
      <dgm:prSet presAssocID="{D9FC4FC8-BA34-4649-8129-17DD6A1A248E}" presName="spacing" presStyleCnt="0"/>
      <dgm:spPr/>
    </dgm:pt>
    <dgm:pt modelId="{85A0C36F-FA16-40FB-94A7-9D36D990D8CF}" type="pres">
      <dgm:prSet presAssocID="{36FD1E4B-D5FC-41D1-B614-7F929CFAD2CB}" presName="linNode" presStyleCnt="0"/>
      <dgm:spPr/>
    </dgm:pt>
    <dgm:pt modelId="{835FA0B8-B0EC-4461-90BE-6FF8B6A4DC77}" type="pres">
      <dgm:prSet presAssocID="{36FD1E4B-D5FC-41D1-B614-7F929CFAD2CB}" presName="parentShp" presStyleLbl="node1" presStyleIdx="2" presStyleCnt="4">
        <dgm:presLayoutVars>
          <dgm:bulletEnabled val="1"/>
        </dgm:presLayoutVars>
      </dgm:prSet>
      <dgm:spPr/>
    </dgm:pt>
    <dgm:pt modelId="{CB2FEC00-A2F8-4551-99FE-C8E7B5A49BE7}" type="pres">
      <dgm:prSet presAssocID="{36FD1E4B-D5FC-41D1-B614-7F929CFAD2CB}" presName="childShp" presStyleLbl="bgAccFollowNode1" presStyleIdx="2" presStyleCnt="4">
        <dgm:presLayoutVars>
          <dgm:bulletEnabled val="1"/>
        </dgm:presLayoutVars>
      </dgm:prSet>
      <dgm:spPr/>
    </dgm:pt>
    <dgm:pt modelId="{7987F369-15CD-4D75-8EDF-F2E4B3D4BFE0}" type="pres">
      <dgm:prSet presAssocID="{5589F7E6-9616-456E-B170-A81A67E6E3A8}" presName="spacing" presStyleCnt="0"/>
      <dgm:spPr/>
    </dgm:pt>
    <dgm:pt modelId="{C549A713-6779-4B76-8F9F-EA725781D7C6}" type="pres">
      <dgm:prSet presAssocID="{C18B1E44-57B5-4DB8-9270-FD7E7C1F9F9C}" presName="linNode" presStyleCnt="0"/>
      <dgm:spPr/>
    </dgm:pt>
    <dgm:pt modelId="{1F55D6AB-0DBF-497B-B6D4-C087ADC6CFBC}" type="pres">
      <dgm:prSet presAssocID="{C18B1E44-57B5-4DB8-9270-FD7E7C1F9F9C}" presName="parentShp" presStyleLbl="node1" presStyleIdx="3" presStyleCnt="4">
        <dgm:presLayoutVars>
          <dgm:bulletEnabled val="1"/>
        </dgm:presLayoutVars>
      </dgm:prSet>
      <dgm:spPr/>
    </dgm:pt>
    <dgm:pt modelId="{2BCDFB5F-57D0-4837-B1AE-7A0B8E15B633}" type="pres">
      <dgm:prSet presAssocID="{C18B1E44-57B5-4DB8-9270-FD7E7C1F9F9C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F7EA0F03-44FB-46D6-BDE3-2484CFFC3A59}" srcId="{9A2DBF51-E1FC-4CAC-9164-7279246A3B5C}" destId="{36FD1E4B-D5FC-41D1-B614-7F929CFAD2CB}" srcOrd="2" destOrd="0" parTransId="{A1C9DB42-499D-47E6-99DB-E50D8A749FCF}" sibTransId="{5589F7E6-9616-456E-B170-A81A67E6E3A8}"/>
    <dgm:cxn modelId="{F745D10D-5794-4AA3-ACE1-2C6BC1C68CAC}" srcId="{B2855BB4-8A63-4B89-9714-77E31BBA9086}" destId="{BD03C278-00C5-46A5-B561-6D9913F85763}" srcOrd="0" destOrd="0" parTransId="{260A95DD-F5EF-4845-BDB1-FE07DC41CEF6}" sibTransId="{2511F9CA-DB2C-4EB4-8985-B3ADD9D2639C}"/>
    <dgm:cxn modelId="{560DA920-F798-4C06-85EC-AE9371C8A0A0}" type="presOf" srcId="{36FD1E4B-D5FC-41D1-B614-7F929CFAD2CB}" destId="{835FA0B8-B0EC-4461-90BE-6FF8B6A4DC77}" srcOrd="0" destOrd="0" presId="urn:microsoft.com/office/officeart/2005/8/layout/vList6"/>
    <dgm:cxn modelId="{5FB12822-37AC-4205-A29F-F267F712F35C}" type="presOf" srcId="{FD1DBD56-4426-4962-9922-997EBC492A0A}" destId="{2BCDFB5F-57D0-4837-B1AE-7A0B8E15B633}" srcOrd="0" destOrd="1" presId="urn:microsoft.com/office/officeart/2005/8/layout/vList6"/>
    <dgm:cxn modelId="{14ED6C3E-7BD9-4ACA-9E9A-6517B3CA1E1F}" type="presOf" srcId="{3DAAE09B-EFF2-4CE7-8B10-10067BDFE5C1}" destId="{7E39528F-BB79-4B65-BCE7-23C6B2A0BFAA}" srcOrd="0" destOrd="0" presId="urn:microsoft.com/office/officeart/2005/8/layout/vList6"/>
    <dgm:cxn modelId="{DF2DE963-429E-4AEB-95B5-2B0B4A01AD9E}" type="presOf" srcId="{C18B1E44-57B5-4DB8-9270-FD7E7C1F9F9C}" destId="{1F55D6AB-0DBF-497B-B6D4-C087ADC6CFBC}" srcOrd="0" destOrd="0" presId="urn:microsoft.com/office/officeart/2005/8/layout/vList6"/>
    <dgm:cxn modelId="{8A877764-A6A8-45C6-851D-69984D68E861}" srcId="{C18B1E44-57B5-4DB8-9270-FD7E7C1F9F9C}" destId="{FD1DBD56-4426-4962-9922-997EBC492A0A}" srcOrd="1" destOrd="0" parTransId="{C79036FF-4299-4658-BED2-0ACEB6AD55F7}" sibTransId="{71921A1C-89A6-442D-824B-12734CA685A8}"/>
    <dgm:cxn modelId="{616C1747-EDE5-49DC-8023-D6CDB88B342E}" srcId="{C18B1E44-57B5-4DB8-9270-FD7E7C1F9F9C}" destId="{0F0798B1-93DF-4773-94EB-77F3BAB462B1}" srcOrd="2" destOrd="0" parTransId="{537B373F-F5EF-41A3-BDF5-FC4E2ECE2A1D}" sibTransId="{91DA8FF7-A268-4B4F-AF36-342BE341DDB4}"/>
    <dgm:cxn modelId="{FFEC2E67-3FF9-4986-91D6-DFBE34A3E82A}" srcId="{9A2DBF51-E1FC-4CAC-9164-7279246A3B5C}" destId="{B2855BB4-8A63-4B89-9714-77E31BBA9086}" srcOrd="0" destOrd="0" parTransId="{31709D5D-03AA-4562-B835-A551C7BAAFBB}" sibTransId="{B518DB7F-C868-4FE9-BDCA-68F7A445717D}"/>
    <dgm:cxn modelId="{8507DC6C-721A-4102-B968-C691289F7959}" srcId="{9A2DBF51-E1FC-4CAC-9164-7279246A3B5C}" destId="{C18B1E44-57B5-4DB8-9270-FD7E7C1F9F9C}" srcOrd="3" destOrd="0" parTransId="{BFE90BE3-0D75-4F62-82F2-A3CBB580AC93}" sibTransId="{43E0F5D8-B4ED-4C1A-AD2A-994B0B06B237}"/>
    <dgm:cxn modelId="{D8741371-8116-4D77-B428-789190FB1D89}" type="presOf" srcId="{46DE9BD9-4472-4A62-BEE5-F4DDBE116996}" destId="{CB2FEC00-A2F8-4551-99FE-C8E7B5A49BE7}" srcOrd="0" destOrd="0" presId="urn:microsoft.com/office/officeart/2005/8/layout/vList6"/>
    <dgm:cxn modelId="{52E2D457-4499-4162-B5AB-BFB225BEC344}" type="presOf" srcId="{0F0798B1-93DF-4773-94EB-77F3BAB462B1}" destId="{2BCDFB5F-57D0-4837-B1AE-7A0B8E15B633}" srcOrd="0" destOrd="2" presId="urn:microsoft.com/office/officeart/2005/8/layout/vList6"/>
    <dgm:cxn modelId="{36D18F96-6B31-4D85-8CED-9063D46139C3}" srcId="{36FD1E4B-D5FC-41D1-B614-7F929CFAD2CB}" destId="{46DE9BD9-4472-4A62-BEE5-F4DDBE116996}" srcOrd="0" destOrd="0" parTransId="{DE26813F-95F2-46A5-AF63-289117844501}" sibTransId="{E002C6BF-2E42-4668-BA70-3A55CF783A0B}"/>
    <dgm:cxn modelId="{320C63AC-7DCA-4409-8BD5-65F1162DECAD}" srcId="{9A2DBF51-E1FC-4CAC-9164-7279246A3B5C}" destId="{3DAAE09B-EFF2-4CE7-8B10-10067BDFE5C1}" srcOrd="1" destOrd="0" parTransId="{B0FDED55-D059-447B-9E28-D73838FEF0B6}" sibTransId="{D9FC4FC8-BA34-4649-8129-17DD6A1A248E}"/>
    <dgm:cxn modelId="{3E9A7FB4-C033-4318-8366-9E8F95D5349F}" type="presOf" srcId="{39706357-C6AB-4145-8E55-AAA2CFC46DD6}" destId="{7CE283A7-5BDD-4EDE-A97D-22EC63DC24D5}" srcOrd="0" destOrd="0" presId="urn:microsoft.com/office/officeart/2005/8/layout/vList6"/>
    <dgm:cxn modelId="{FCF84CC3-9ED9-4F45-9433-ED8146469ABB}" type="presOf" srcId="{B2855BB4-8A63-4B89-9714-77E31BBA9086}" destId="{C424D86A-D0AF-4EB8-8F75-DF0F5BBD74D2}" srcOrd="0" destOrd="0" presId="urn:microsoft.com/office/officeart/2005/8/layout/vList6"/>
    <dgm:cxn modelId="{CBF717CB-E5D8-4FD3-BAE6-6EB6298AE2B7}" type="presOf" srcId="{A06F1964-5024-4D2B-B4D3-BB1DDB1E1F8E}" destId="{2BCDFB5F-57D0-4837-B1AE-7A0B8E15B633}" srcOrd="0" destOrd="0" presId="urn:microsoft.com/office/officeart/2005/8/layout/vList6"/>
    <dgm:cxn modelId="{210C42E2-AE90-47B6-A86A-2CC112971C9D}" srcId="{3DAAE09B-EFF2-4CE7-8B10-10067BDFE5C1}" destId="{39706357-C6AB-4145-8E55-AAA2CFC46DD6}" srcOrd="0" destOrd="0" parTransId="{6405F05C-4963-4DBC-B56F-2BFAAF6498E2}" sibTransId="{3C5A816B-1303-4A4C-9A11-D72335ADEEB8}"/>
    <dgm:cxn modelId="{D98DE6E3-C581-41D9-B7BB-D423FC04BABF}" srcId="{C18B1E44-57B5-4DB8-9270-FD7E7C1F9F9C}" destId="{A06F1964-5024-4D2B-B4D3-BB1DDB1E1F8E}" srcOrd="0" destOrd="0" parTransId="{D3045B5F-9810-4C46-8F12-9CE76EF220BA}" sibTransId="{3DFECEB3-ED32-4177-BF0C-BBCE66997F60}"/>
    <dgm:cxn modelId="{8B6A19FB-68B0-428C-AC35-4F8E19CE0FA4}" type="presOf" srcId="{BD03C278-00C5-46A5-B561-6D9913F85763}" destId="{D8F7020F-2727-4877-B4E6-FC7A3A812C3B}" srcOrd="0" destOrd="0" presId="urn:microsoft.com/office/officeart/2005/8/layout/vList6"/>
    <dgm:cxn modelId="{82B283FF-5C18-47EE-A8B2-81356E9C9E3A}" type="presOf" srcId="{9A2DBF51-E1FC-4CAC-9164-7279246A3B5C}" destId="{5627C1EA-9E93-4158-A4C1-30629F88C843}" srcOrd="0" destOrd="0" presId="urn:microsoft.com/office/officeart/2005/8/layout/vList6"/>
    <dgm:cxn modelId="{181DCAC4-6EFA-4F05-916F-1FAF6048FDE5}" type="presParOf" srcId="{5627C1EA-9E93-4158-A4C1-30629F88C843}" destId="{817D95F8-995D-4810-8011-E01C3E194C2A}" srcOrd="0" destOrd="0" presId="urn:microsoft.com/office/officeart/2005/8/layout/vList6"/>
    <dgm:cxn modelId="{9127272C-ACA5-4A31-BC5D-14C4D9E60CD1}" type="presParOf" srcId="{817D95F8-995D-4810-8011-E01C3E194C2A}" destId="{C424D86A-D0AF-4EB8-8F75-DF0F5BBD74D2}" srcOrd="0" destOrd="0" presId="urn:microsoft.com/office/officeart/2005/8/layout/vList6"/>
    <dgm:cxn modelId="{4D95AF22-9470-4FE3-94DB-6674383170A2}" type="presParOf" srcId="{817D95F8-995D-4810-8011-E01C3E194C2A}" destId="{D8F7020F-2727-4877-B4E6-FC7A3A812C3B}" srcOrd="1" destOrd="0" presId="urn:microsoft.com/office/officeart/2005/8/layout/vList6"/>
    <dgm:cxn modelId="{5A4114F3-B332-4965-8FC0-94B59BD6226E}" type="presParOf" srcId="{5627C1EA-9E93-4158-A4C1-30629F88C843}" destId="{2002EE09-4E7F-4F1F-A08A-6EC0504B2289}" srcOrd="1" destOrd="0" presId="urn:microsoft.com/office/officeart/2005/8/layout/vList6"/>
    <dgm:cxn modelId="{3D8038F7-6F58-484F-8E4F-6D5A9D8B501B}" type="presParOf" srcId="{5627C1EA-9E93-4158-A4C1-30629F88C843}" destId="{2364BDEE-4F83-49F5-B18B-A218C503C69B}" srcOrd="2" destOrd="0" presId="urn:microsoft.com/office/officeart/2005/8/layout/vList6"/>
    <dgm:cxn modelId="{DA07B6DB-A093-4D96-9C16-60F4FAD0ADE7}" type="presParOf" srcId="{2364BDEE-4F83-49F5-B18B-A218C503C69B}" destId="{7E39528F-BB79-4B65-BCE7-23C6B2A0BFAA}" srcOrd="0" destOrd="0" presId="urn:microsoft.com/office/officeart/2005/8/layout/vList6"/>
    <dgm:cxn modelId="{6034D771-3C2D-45AD-BCE9-4CB49F0AA0EC}" type="presParOf" srcId="{2364BDEE-4F83-49F5-B18B-A218C503C69B}" destId="{7CE283A7-5BDD-4EDE-A97D-22EC63DC24D5}" srcOrd="1" destOrd="0" presId="urn:microsoft.com/office/officeart/2005/8/layout/vList6"/>
    <dgm:cxn modelId="{DD34536A-A300-46B1-86E7-934E050A7C8D}" type="presParOf" srcId="{5627C1EA-9E93-4158-A4C1-30629F88C843}" destId="{E11B74F8-6490-4652-861F-0440CF5DD52A}" srcOrd="3" destOrd="0" presId="urn:microsoft.com/office/officeart/2005/8/layout/vList6"/>
    <dgm:cxn modelId="{50538496-0A58-4424-BE36-4067173E7A8F}" type="presParOf" srcId="{5627C1EA-9E93-4158-A4C1-30629F88C843}" destId="{85A0C36F-FA16-40FB-94A7-9D36D990D8CF}" srcOrd="4" destOrd="0" presId="urn:microsoft.com/office/officeart/2005/8/layout/vList6"/>
    <dgm:cxn modelId="{8F64151F-2229-406F-8C38-9755343FA787}" type="presParOf" srcId="{85A0C36F-FA16-40FB-94A7-9D36D990D8CF}" destId="{835FA0B8-B0EC-4461-90BE-6FF8B6A4DC77}" srcOrd="0" destOrd="0" presId="urn:microsoft.com/office/officeart/2005/8/layout/vList6"/>
    <dgm:cxn modelId="{8EB3A4A2-BE1A-4E99-B47D-BDDFF827DEC0}" type="presParOf" srcId="{85A0C36F-FA16-40FB-94A7-9D36D990D8CF}" destId="{CB2FEC00-A2F8-4551-99FE-C8E7B5A49BE7}" srcOrd="1" destOrd="0" presId="urn:microsoft.com/office/officeart/2005/8/layout/vList6"/>
    <dgm:cxn modelId="{963DB349-3A3C-41C0-AF0E-79B0918C2A00}" type="presParOf" srcId="{5627C1EA-9E93-4158-A4C1-30629F88C843}" destId="{7987F369-15CD-4D75-8EDF-F2E4B3D4BFE0}" srcOrd="5" destOrd="0" presId="urn:microsoft.com/office/officeart/2005/8/layout/vList6"/>
    <dgm:cxn modelId="{AB9E9DCF-B63D-4FC7-AC59-EA20B9C691D7}" type="presParOf" srcId="{5627C1EA-9E93-4158-A4C1-30629F88C843}" destId="{C549A713-6779-4B76-8F9F-EA725781D7C6}" srcOrd="6" destOrd="0" presId="urn:microsoft.com/office/officeart/2005/8/layout/vList6"/>
    <dgm:cxn modelId="{2D1496A6-6B85-4738-96D5-0A18634D9FBB}" type="presParOf" srcId="{C549A713-6779-4B76-8F9F-EA725781D7C6}" destId="{1F55D6AB-0DBF-497B-B6D4-C087ADC6CFBC}" srcOrd="0" destOrd="0" presId="urn:microsoft.com/office/officeart/2005/8/layout/vList6"/>
    <dgm:cxn modelId="{656DE660-780E-4625-A4DA-6EC100CFEA5B}" type="presParOf" srcId="{C549A713-6779-4B76-8F9F-EA725781D7C6}" destId="{2BCDFB5F-57D0-4837-B1AE-7A0B8E15B63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064A83-DD12-4879-BA66-CDD40240DBB6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C858E-E023-40BE-8358-4D367F1BD8EB}">
      <dgm:prSet phldrT="[Text]" custT="1"/>
      <dgm:spPr/>
      <dgm:t>
        <a:bodyPr/>
        <a:lstStyle/>
        <a:p>
          <a:r>
            <a:rPr lang="en-US" sz="2400" b="0" dirty="0">
              <a:latin typeface="Arial" panose="020B0604020202020204" pitchFamily="34" charset="0"/>
              <a:cs typeface="Arial" panose="020B0604020202020204" pitchFamily="34" charset="0"/>
            </a:rPr>
            <a:t>Abstract Class</a:t>
          </a:r>
        </a:p>
      </dgm:t>
    </dgm:pt>
    <dgm:pt modelId="{13C5C1C6-1942-4D37-854A-FA3CAE16F485}" type="parTrans" cxnId="{BF5A3C64-E276-47DB-9E36-A465C1A66A3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13A94A-BC0E-498E-89CC-C3FCB3B679C3}" type="sibTrans" cxnId="{BF5A3C64-E276-47DB-9E36-A465C1A66A3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1386F-4327-44B3-91C2-2E93CD849E5D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Lớp trừu tượng định nghĩa phương thức mẫu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96C1014B-0E33-4715-95E6-828A8D6B88FB}" type="parTrans" cxnId="{20674EFA-A845-4834-9C2B-C1C673BBD0E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809F22-C169-47B5-94DA-42E163F5EA72}" type="sibTrans" cxnId="{20674EFA-A845-4834-9C2B-C1C673BBD0E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790D17-8D3B-438D-A329-5A3B132593B4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các phương thức trừu tượng con.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AD1F0C-25BA-4212-A167-BF2EF692D0F1}" type="parTrans" cxnId="{41C1435C-61F2-4860-8020-7A32DE33ACB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5F6CDF-1557-4F9F-A738-FF4D9032C6BD}" type="sibTrans" cxnId="{41C1435C-61F2-4860-8020-7A32DE33ACB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DD4579-9B95-4AB0-A343-57ED4619781D}">
      <dgm:prSet phldrT="[Text]" custT="1"/>
      <dgm:spPr/>
      <dgm:t>
        <a:bodyPr/>
        <a:lstStyle/>
        <a:p>
          <a:r>
            <a:rPr lang="en-US" sz="2400" b="0" dirty="0">
              <a:latin typeface="Arial" panose="020B0604020202020204" pitchFamily="34" charset="0"/>
              <a:cs typeface="Arial" panose="020B0604020202020204" pitchFamily="34" charset="0"/>
            </a:rPr>
            <a:t>Template Method</a:t>
          </a:r>
        </a:p>
      </dgm:t>
    </dgm:pt>
    <dgm:pt modelId="{BA43EC03-0B6B-4018-BAA8-3A69F0F4B042}" type="parTrans" cxnId="{26576504-766E-481E-A511-4015FE51A1E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D18457-B51A-4F96-B23A-3AA51420FB9A}" type="sibTrans" cxnId="{26576504-766E-481E-A511-4015FE51A1E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B5CD07-5A00-48C7-BD37-EE6D4F511BBE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Là phương thức chứa bộ khung, gọi các phương thức con theo trình tự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95407034-A91E-4C6E-ADD9-E47CF1085BAF}" type="parTrans" cxnId="{BA452789-9B67-4F39-98B9-6173ED1B270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106998-C7BC-4DAB-8372-0D020814FD6E}" type="sibTrans" cxnId="{BA452789-9B67-4F39-98B9-6173ED1B270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56864E-91CE-4954-96C0-51F59E3F99F9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Thường được khai báo là final (trong Java) để lớp con không thể ghi đè quy trình.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20C6DB-B06F-47DC-8A20-48258BEFC093}" type="parTrans" cxnId="{699FC6F1-3BFB-42A5-93F5-ED7446C4EFB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0FAD6F-8561-4D48-8997-9C965D8B053F}" type="sibTrans" cxnId="{699FC6F1-3BFB-42A5-93F5-ED7446C4EFB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79F987-C274-47A0-8D80-B07562A39416}">
      <dgm:prSet phldrT="[Text]" custT="1"/>
      <dgm:spPr/>
      <dgm:t>
        <a:bodyPr/>
        <a:lstStyle/>
        <a:p>
          <a:pPr>
            <a:buNone/>
          </a:pPr>
          <a:r>
            <a:rPr lang="vi-VN" sz="2400" b="0" dirty="0">
              <a:latin typeface="Arial" panose="020B0604020202020204" pitchFamily="34" charset="0"/>
              <a:cs typeface="Arial" panose="020B0604020202020204" pitchFamily="34" charset="0"/>
            </a:rPr>
            <a:t>Cơ chế Hook</a:t>
          </a: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A93709-F9B5-49D3-BCF1-B7CE1EF797DB}" type="parTrans" cxnId="{7E8D0338-3B73-4C32-B362-4DF2287DE85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191E3D-7250-4272-803F-AC05CD9B06B0}" type="sibTrans" cxnId="{7E8D0338-3B73-4C32-B362-4DF2287DE85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EA89BE-A383-47C2-BF25-630B6590D3CC}">
      <dgm:prSet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Các phương thức rỗng tại lớp cha giúp lớp con có thêm lựa chọn mở rộng khi cần thiết.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2ACC7F-6B86-4F75-ACF1-9F09C541B6A7}" type="parTrans" cxnId="{829F9EB4-F704-4E55-9534-29008DEB301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3743FC-C77F-4B7E-8E8F-27CD7C4513D6}" type="sibTrans" cxnId="{829F9EB4-F704-4E55-9534-29008DEB301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9030C4-AA11-4110-8B43-8492C2C250AB}">
      <dgm:prSet phldrT="[Text]" custT="1"/>
      <dgm:spPr/>
      <dgm:t>
        <a:bodyPr/>
        <a:lstStyle/>
        <a:p>
          <a:r>
            <a:rPr lang="en-US" sz="2400" b="0" dirty="0">
              <a:latin typeface="Arial" panose="020B0604020202020204" pitchFamily="34" charset="0"/>
              <a:cs typeface="Arial" panose="020B0604020202020204" pitchFamily="34" charset="0"/>
            </a:rPr>
            <a:t>Concrete Class</a:t>
          </a:r>
        </a:p>
      </dgm:t>
    </dgm:pt>
    <dgm:pt modelId="{7A440B82-B56D-47E2-B141-632CAD261E86}" type="parTrans" cxnId="{98BC71CE-35AC-405C-AA84-40E8049F91C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474E04-E269-4FC1-83AF-4679203B2A78}" type="sibTrans" cxnId="{98BC71CE-35AC-405C-AA84-40E8049F91C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568BCE-28E9-4ACF-B51D-39CD02E2F00F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Lớp cụ thể triển khai các phương thức trừu tượng để thực hiện các nhiệm vụ riêng biệt.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BF659B-B035-414D-949A-77BA78CF4ACF}" type="parTrans" cxnId="{9DB9AE43-307A-41D0-8A82-D51F46C9FE3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DDB271-58C2-4549-8952-A50AA90504F1}" type="sibTrans" cxnId="{9DB9AE43-307A-41D0-8A82-D51F46C9FE3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E4F7D1-938E-466E-B9D8-FE01E4F89E18}" type="pres">
      <dgm:prSet presAssocID="{AB064A83-DD12-4879-BA66-CDD40240DBB6}" presName="linear" presStyleCnt="0">
        <dgm:presLayoutVars>
          <dgm:dir/>
          <dgm:animLvl val="lvl"/>
          <dgm:resizeHandles val="exact"/>
        </dgm:presLayoutVars>
      </dgm:prSet>
      <dgm:spPr/>
    </dgm:pt>
    <dgm:pt modelId="{5FD18E77-C2B5-44B2-89AD-9EA800C17BB0}" type="pres">
      <dgm:prSet presAssocID="{BC0C858E-E023-40BE-8358-4D367F1BD8EB}" presName="parentLin" presStyleCnt="0"/>
      <dgm:spPr/>
    </dgm:pt>
    <dgm:pt modelId="{B1814670-1DAC-4409-B368-1440E9B6F6C2}" type="pres">
      <dgm:prSet presAssocID="{BC0C858E-E023-40BE-8358-4D367F1BD8EB}" presName="parentLeftMargin" presStyleLbl="node1" presStyleIdx="0" presStyleCnt="4"/>
      <dgm:spPr/>
    </dgm:pt>
    <dgm:pt modelId="{C472BC96-2410-443A-9D30-D8F595036F09}" type="pres">
      <dgm:prSet presAssocID="{BC0C858E-E023-40BE-8358-4D367F1BD8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2B5898B-1586-4CE0-BA5E-98D122F8E5D4}" type="pres">
      <dgm:prSet presAssocID="{BC0C858E-E023-40BE-8358-4D367F1BD8EB}" presName="negativeSpace" presStyleCnt="0"/>
      <dgm:spPr/>
    </dgm:pt>
    <dgm:pt modelId="{EC6F06B1-C7F5-49A9-8693-9A4B7C9AD869}" type="pres">
      <dgm:prSet presAssocID="{BC0C858E-E023-40BE-8358-4D367F1BD8EB}" presName="childText" presStyleLbl="conFgAcc1" presStyleIdx="0" presStyleCnt="4">
        <dgm:presLayoutVars>
          <dgm:bulletEnabled val="1"/>
        </dgm:presLayoutVars>
      </dgm:prSet>
      <dgm:spPr/>
    </dgm:pt>
    <dgm:pt modelId="{E024EE29-1D9D-47F9-8EE0-417B949B1A86}" type="pres">
      <dgm:prSet presAssocID="{5F13A94A-BC0E-498E-89CC-C3FCB3B679C3}" presName="spaceBetweenRectangles" presStyleCnt="0"/>
      <dgm:spPr/>
    </dgm:pt>
    <dgm:pt modelId="{167C797D-1101-4153-BFF2-6790C4E0DA18}" type="pres">
      <dgm:prSet presAssocID="{F7DD4579-9B95-4AB0-A343-57ED4619781D}" presName="parentLin" presStyleCnt="0"/>
      <dgm:spPr/>
    </dgm:pt>
    <dgm:pt modelId="{885E3E5E-B16C-4B5F-85D2-FAF7EE47888F}" type="pres">
      <dgm:prSet presAssocID="{F7DD4579-9B95-4AB0-A343-57ED4619781D}" presName="parentLeftMargin" presStyleLbl="node1" presStyleIdx="0" presStyleCnt="4"/>
      <dgm:spPr/>
    </dgm:pt>
    <dgm:pt modelId="{B00F18B2-9D1F-48B7-A3B0-20C306F6C39D}" type="pres">
      <dgm:prSet presAssocID="{F7DD4579-9B95-4AB0-A343-57ED461978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E60F74-4C1A-4BD0-A7F2-FDE974559EDA}" type="pres">
      <dgm:prSet presAssocID="{F7DD4579-9B95-4AB0-A343-57ED4619781D}" presName="negativeSpace" presStyleCnt="0"/>
      <dgm:spPr/>
    </dgm:pt>
    <dgm:pt modelId="{EAB435EF-4F3A-46AC-BE26-0D501264CCAD}" type="pres">
      <dgm:prSet presAssocID="{F7DD4579-9B95-4AB0-A343-57ED4619781D}" presName="childText" presStyleLbl="conFgAcc1" presStyleIdx="1" presStyleCnt="4">
        <dgm:presLayoutVars>
          <dgm:bulletEnabled val="1"/>
        </dgm:presLayoutVars>
      </dgm:prSet>
      <dgm:spPr/>
    </dgm:pt>
    <dgm:pt modelId="{20A2048F-DA0B-4697-9B99-0D0E3D3022C1}" type="pres">
      <dgm:prSet presAssocID="{1CD18457-B51A-4F96-B23A-3AA51420FB9A}" presName="spaceBetweenRectangles" presStyleCnt="0"/>
      <dgm:spPr/>
    </dgm:pt>
    <dgm:pt modelId="{544BC0C7-BD17-47D7-BF1B-C3A8283277DF}" type="pres">
      <dgm:prSet presAssocID="{899030C4-AA11-4110-8B43-8492C2C250AB}" presName="parentLin" presStyleCnt="0"/>
      <dgm:spPr/>
    </dgm:pt>
    <dgm:pt modelId="{8C8AAC16-31BA-45CB-B79D-9095ED3A925D}" type="pres">
      <dgm:prSet presAssocID="{899030C4-AA11-4110-8B43-8492C2C250AB}" presName="parentLeftMargin" presStyleLbl="node1" presStyleIdx="1" presStyleCnt="4"/>
      <dgm:spPr/>
    </dgm:pt>
    <dgm:pt modelId="{E4099565-706C-49AC-9303-7C955C8C274C}" type="pres">
      <dgm:prSet presAssocID="{899030C4-AA11-4110-8B43-8492C2C250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3B650B5-4ABF-4097-83CB-44FB64A067DE}" type="pres">
      <dgm:prSet presAssocID="{899030C4-AA11-4110-8B43-8492C2C250AB}" presName="negativeSpace" presStyleCnt="0"/>
      <dgm:spPr/>
    </dgm:pt>
    <dgm:pt modelId="{DF9144B0-78D3-4E1C-818D-202887195042}" type="pres">
      <dgm:prSet presAssocID="{899030C4-AA11-4110-8B43-8492C2C250AB}" presName="childText" presStyleLbl="conFgAcc1" presStyleIdx="2" presStyleCnt="4">
        <dgm:presLayoutVars>
          <dgm:bulletEnabled val="1"/>
        </dgm:presLayoutVars>
      </dgm:prSet>
      <dgm:spPr/>
    </dgm:pt>
    <dgm:pt modelId="{4ED1243F-D98C-4144-AA0E-B8FD35FAC274}" type="pres">
      <dgm:prSet presAssocID="{5C474E04-E269-4FC1-83AF-4679203B2A78}" presName="spaceBetweenRectangles" presStyleCnt="0"/>
      <dgm:spPr/>
    </dgm:pt>
    <dgm:pt modelId="{9665BC68-E8B5-49A6-95CC-3A08EB78A97B}" type="pres">
      <dgm:prSet presAssocID="{D179F987-C274-47A0-8D80-B07562A39416}" presName="parentLin" presStyleCnt="0"/>
      <dgm:spPr/>
    </dgm:pt>
    <dgm:pt modelId="{D645E556-FBE0-4146-8180-30C33178B1CB}" type="pres">
      <dgm:prSet presAssocID="{D179F987-C274-47A0-8D80-B07562A39416}" presName="parentLeftMargin" presStyleLbl="node1" presStyleIdx="2" presStyleCnt="4"/>
      <dgm:spPr/>
    </dgm:pt>
    <dgm:pt modelId="{35E6D5B5-629B-43BB-8F3C-EA6E6C70F7E5}" type="pres">
      <dgm:prSet presAssocID="{D179F987-C274-47A0-8D80-B07562A3941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A18F2A1-3D1B-4960-8540-218DA76C1744}" type="pres">
      <dgm:prSet presAssocID="{D179F987-C274-47A0-8D80-B07562A39416}" presName="negativeSpace" presStyleCnt="0"/>
      <dgm:spPr/>
    </dgm:pt>
    <dgm:pt modelId="{41D6E1B2-D970-4493-B759-17E170B933E4}" type="pres">
      <dgm:prSet presAssocID="{D179F987-C274-47A0-8D80-B07562A3941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6576504-766E-481E-A511-4015FE51A1E0}" srcId="{AB064A83-DD12-4879-BA66-CDD40240DBB6}" destId="{F7DD4579-9B95-4AB0-A343-57ED4619781D}" srcOrd="1" destOrd="0" parTransId="{BA43EC03-0B6B-4018-BAA8-3A69F0F4B042}" sibTransId="{1CD18457-B51A-4F96-B23A-3AA51420FB9A}"/>
    <dgm:cxn modelId="{FA231519-E4CC-41CF-93D3-FB4231DFFC1C}" type="presOf" srcId="{FEF1386F-4327-44B3-91C2-2E93CD849E5D}" destId="{EC6F06B1-C7F5-49A9-8693-9A4B7C9AD869}" srcOrd="0" destOrd="0" presId="urn:microsoft.com/office/officeart/2005/8/layout/list1"/>
    <dgm:cxn modelId="{64432619-406A-4881-88E9-3E5B1674FD5E}" type="presOf" srcId="{BC0C858E-E023-40BE-8358-4D367F1BD8EB}" destId="{B1814670-1DAC-4409-B368-1440E9B6F6C2}" srcOrd="0" destOrd="0" presId="urn:microsoft.com/office/officeart/2005/8/layout/list1"/>
    <dgm:cxn modelId="{2E648A19-7B12-4171-A798-2C327D84D015}" type="presOf" srcId="{D179F987-C274-47A0-8D80-B07562A39416}" destId="{D645E556-FBE0-4146-8180-30C33178B1CB}" srcOrd="0" destOrd="0" presId="urn:microsoft.com/office/officeart/2005/8/layout/list1"/>
    <dgm:cxn modelId="{249B282C-458A-426F-9FDA-C50E135AE852}" type="presOf" srcId="{D8EA89BE-A383-47C2-BF25-630B6590D3CC}" destId="{41D6E1B2-D970-4493-B759-17E170B933E4}" srcOrd="0" destOrd="0" presId="urn:microsoft.com/office/officeart/2005/8/layout/list1"/>
    <dgm:cxn modelId="{7E8D0338-3B73-4C32-B362-4DF2287DE85E}" srcId="{AB064A83-DD12-4879-BA66-CDD40240DBB6}" destId="{D179F987-C274-47A0-8D80-B07562A39416}" srcOrd="3" destOrd="0" parTransId="{ABA93709-F9B5-49D3-BCF1-B7CE1EF797DB}" sibTransId="{F7191E3D-7250-4272-803F-AC05CD9B06B0}"/>
    <dgm:cxn modelId="{41C1435C-61F2-4860-8020-7A32DE33ACB3}" srcId="{BC0C858E-E023-40BE-8358-4D367F1BD8EB}" destId="{F9790D17-8D3B-438D-A329-5A3B132593B4}" srcOrd="1" destOrd="0" parTransId="{94AD1F0C-25BA-4212-A167-BF2EF692D0F1}" sibTransId="{FD5F6CDF-1557-4F9F-A738-FF4D9032C6BD}"/>
    <dgm:cxn modelId="{9DB9AE43-307A-41D0-8A82-D51F46C9FE38}" srcId="{899030C4-AA11-4110-8B43-8492C2C250AB}" destId="{63568BCE-28E9-4ACF-B51D-39CD02E2F00F}" srcOrd="0" destOrd="0" parTransId="{06BF659B-B035-414D-949A-77BA78CF4ACF}" sibTransId="{AADDB271-58C2-4549-8952-A50AA90504F1}"/>
    <dgm:cxn modelId="{BF5A3C64-E276-47DB-9E36-A465C1A66A31}" srcId="{AB064A83-DD12-4879-BA66-CDD40240DBB6}" destId="{BC0C858E-E023-40BE-8358-4D367F1BD8EB}" srcOrd="0" destOrd="0" parTransId="{13C5C1C6-1942-4D37-854A-FA3CAE16F485}" sibTransId="{5F13A94A-BC0E-498E-89CC-C3FCB3B679C3}"/>
    <dgm:cxn modelId="{82C52965-EEBA-473B-A5F9-F4045871572F}" type="presOf" srcId="{899030C4-AA11-4110-8B43-8492C2C250AB}" destId="{8C8AAC16-31BA-45CB-B79D-9095ED3A925D}" srcOrd="0" destOrd="0" presId="urn:microsoft.com/office/officeart/2005/8/layout/list1"/>
    <dgm:cxn modelId="{D2EBFE6A-145E-4064-9D88-5B7247C0E403}" type="presOf" srcId="{5C56864E-91CE-4954-96C0-51F59E3F99F9}" destId="{EAB435EF-4F3A-46AC-BE26-0D501264CCAD}" srcOrd="0" destOrd="1" presId="urn:microsoft.com/office/officeart/2005/8/layout/list1"/>
    <dgm:cxn modelId="{BCD1E970-A402-4381-B25E-9A6A7E489BC6}" type="presOf" srcId="{F7DD4579-9B95-4AB0-A343-57ED4619781D}" destId="{B00F18B2-9D1F-48B7-A3B0-20C306F6C39D}" srcOrd="1" destOrd="0" presId="urn:microsoft.com/office/officeart/2005/8/layout/list1"/>
    <dgm:cxn modelId="{4ADF3371-7AFB-441E-970C-30C19ADE32AF}" type="presOf" srcId="{63568BCE-28E9-4ACF-B51D-39CD02E2F00F}" destId="{DF9144B0-78D3-4E1C-818D-202887195042}" srcOrd="0" destOrd="0" presId="urn:microsoft.com/office/officeart/2005/8/layout/list1"/>
    <dgm:cxn modelId="{6E2F7773-1556-4911-AE0A-904905F615A6}" type="presOf" srcId="{4BB5CD07-5A00-48C7-BD37-EE6D4F511BBE}" destId="{EAB435EF-4F3A-46AC-BE26-0D501264CCAD}" srcOrd="0" destOrd="0" presId="urn:microsoft.com/office/officeart/2005/8/layout/list1"/>
    <dgm:cxn modelId="{BA452789-9B67-4F39-98B9-6173ED1B2701}" srcId="{F7DD4579-9B95-4AB0-A343-57ED4619781D}" destId="{4BB5CD07-5A00-48C7-BD37-EE6D4F511BBE}" srcOrd="0" destOrd="0" parTransId="{95407034-A91E-4C6E-ADD9-E47CF1085BAF}" sibTransId="{EC106998-C7BC-4DAB-8372-0D020814FD6E}"/>
    <dgm:cxn modelId="{3BBA678E-AC02-431A-B5BA-2D65CB420220}" type="presOf" srcId="{BC0C858E-E023-40BE-8358-4D367F1BD8EB}" destId="{C472BC96-2410-443A-9D30-D8F595036F09}" srcOrd="1" destOrd="0" presId="urn:microsoft.com/office/officeart/2005/8/layout/list1"/>
    <dgm:cxn modelId="{829F9EB4-F704-4E55-9534-29008DEB301F}" srcId="{D179F987-C274-47A0-8D80-B07562A39416}" destId="{D8EA89BE-A383-47C2-BF25-630B6590D3CC}" srcOrd="0" destOrd="0" parTransId="{B12ACC7F-6B86-4F75-ACF1-9F09C541B6A7}" sibTransId="{563743FC-C77F-4B7E-8E8F-27CD7C4513D6}"/>
    <dgm:cxn modelId="{DD470DBC-3690-4E4A-AD61-817DFDACF55B}" type="presOf" srcId="{AB064A83-DD12-4879-BA66-CDD40240DBB6}" destId="{19E4F7D1-938E-466E-B9D8-FE01E4F89E18}" srcOrd="0" destOrd="0" presId="urn:microsoft.com/office/officeart/2005/8/layout/list1"/>
    <dgm:cxn modelId="{35C027C4-8702-4B38-BD4C-C61EBC2E621C}" type="presOf" srcId="{899030C4-AA11-4110-8B43-8492C2C250AB}" destId="{E4099565-706C-49AC-9303-7C955C8C274C}" srcOrd="1" destOrd="0" presId="urn:microsoft.com/office/officeart/2005/8/layout/list1"/>
    <dgm:cxn modelId="{98BC71CE-35AC-405C-AA84-40E8049F91CB}" srcId="{AB064A83-DD12-4879-BA66-CDD40240DBB6}" destId="{899030C4-AA11-4110-8B43-8492C2C250AB}" srcOrd="2" destOrd="0" parTransId="{7A440B82-B56D-47E2-B141-632CAD261E86}" sibTransId="{5C474E04-E269-4FC1-83AF-4679203B2A78}"/>
    <dgm:cxn modelId="{FE76EDE8-C411-488B-B738-90D0EBFD0162}" type="presOf" srcId="{F9790D17-8D3B-438D-A329-5A3B132593B4}" destId="{EC6F06B1-C7F5-49A9-8693-9A4B7C9AD869}" srcOrd="0" destOrd="1" presId="urn:microsoft.com/office/officeart/2005/8/layout/list1"/>
    <dgm:cxn modelId="{699FC6F1-3BFB-42A5-93F5-ED7446C4EFB6}" srcId="{F7DD4579-9B95-4AB0-A343-57ED4619781D}" destId="{5C56864E-91CE-4954-96C0-51F59E3F99F9}" srcOrd="1" destOrd="0" parTransId="{1E20C6DB-B06F-47DC-8A20-48258BEFC093}" sibTransId="{990FAD6F-8561-4D48-8997-9C965D8B053F}"/>
    <dgm:cxn modelId="{1EC2ACF2-37FC-4029-9450-F1B4903B95B5}" type="presOf" srcId="{D179F987-C274-47A0-8D80-B07562A39416}" destId="{35E6D5B5-629B-43BB-8F3C-EA6E6C70F7E5}" srcOrd="1" destOrd="0" presId="urn:microsoft.com/office/officeart/2005/8/layout/list1"/>
    <dgm:cxn modelId="{20674EFA-A845-4834-9C2B-C1C673BBD0EA}" srcId="{BC0C858E-E023-40BE-8358-4D367F1BD8EB}" destId="{FEF1386F-4327-44B3-91C2-2E93CD849E5D}" srcOrd="0" destOrd="0" parTransId="{96C1014B-0E33-4715-95E6-828A8D6B88FB}" sibTransId="{93809F22-C169-47B5-94DA-42E163F5EA72}"/>
    <dgm:cxn modelId="{B3F79BFC-4A6E-4E7B-B885-53C93C6A2A3F}" type="presOf" srcId="{F7DD4579-9B95-4AB0-A343-57ED4619781D}" destId="{885E3E5E-B16C-4B5F-85D2-FAF7EE47888F}" srcOrd="0" destOrd="0" presId="urn:microsoft.com/office/officeart/2005/8/layout/list1"/>
    <dgm:cxn modelId="{97BE7A48-1913-4BAB-84B7-B66B127BC476}" type="presParOf" srcId="{19E4F7D1-938E-466E-B9D8-FE01E4F89E18}" destId="{5FD18E77-C2B5-44B2-89AD-9EA800C17BB0}" srcOrd="0" destOrd="0" presId="urn:microsoft.com/office/officeart/2005/8/layout/list1"/>
    <dgm:cxn modelId="{D6814C33-3384-45F8-9778-644044615548}" type="presParOf" srcId="{5FD18E77-C2B5-44B2-89AD-9EA800C17BB0}" destId="{B1814670-1DAC-4409-B368-1440E9B6F6C2}" srcOrd="0" destOrd="0" presId="urn:microsoft.com/office/officeart/2005/8/layout/list1"/>
    <dgm:cxn modelId="{122283DC-F895-4BF7-91CF-EB0BC91D4611}" type="presParOf" srcId="{5FD18E77-C2B5-44B2-89AD-9EA800C17BB0}" destId="{C472BC96-2410-443A-9D30-D8F595036F09}" srcOrd="1" destOrd="0" presId="urn:microsoft.com/office/officeart/2005/8/layout/list1"/>
    <dgm:cxn modelId="{6285AF8F-E917-45CC-B8E5-854A97278FD1}" type="presParOf" srcId="{19E4F7D1-938E-466E-B9D8-FE01E4F89E18}" destId="{72B5898B-1586-4CE0-BA5E-98D122F8E5D4}" srcOrd="1" destOrd="0" presId="urn:microsoft.com/office/officeart/2005/8/layout/list1"/>
    <dgm:cxn modelId="{B7A5ACBA-0237-457B-9202-400FCDFAABA4}" type="presParOf" srcId="{19E4F7D1-938E-466E-B9D8-FE01E4F89E18}" destId="{EC6F06B1-C7F5-49A9-8693-9A4B7C9AD869}" srcOrd="2" destOrd="0" presId="urn:microsoft.com/office/officeart/2005/8/layout/list1"/>
    <dgm:cxn modelId="{CAB5041D-5D7A-462E-B47B-5C39285CB89A}" type="presParOf" srcId="{19E4F7D1-938E-466E-B9D8-FE01E4F89E18}" destId="{E024EE29-1D9D-47F9-8EE0-417B949B1A86}" srcOrd="3" destOrd="0" presId="urn:microsoft.com/office/officeart/2005/8/layout/list1"/>
    <dgm:cxn modelId="{91C242DF-1A55-44D1-A7FB-9B5A025C8D0E}" type="presParOf" srcId="{19E4F7D1-938E-466E-B9D8-FE01E4F89E18}" destId="{167C797D-1101-4153-BFF2-6790C4E0DA18}" srcOrd="4" destOrd="0" presId="urn:microsoft.com/office/officeart/2005/8/layout/list1"/>
    <dgm:cxn modelId="{128E9764-698C-4F5B-93BF-CDE6F94B645E}" type="presParOf" srcId="{167C797D-1101-4153-BFF2-6790C4E0DA18}" destId="{885E3E5E-B16C-4B5F-85D2-FAF7EE47888F}" srcOrd="0" destOrd="0" presId="urn:microsoft.com/office/officeart/2005/8/layout/list1"/>
    <dgm:cxn modelId="{0960A395-6D2C-4E4E-AA01-864D9406AD14}" type="presParOf" srcId="{167C797D-1101-4153-BFF2-6790C4E0DA18}" destId="{B00F18B2-9D1F-48B7-A3B0-20C306F6C39D}" srcOrd="1" destOrd="0" presId="urn:microsoft.com/office/officeart/2005/8/layout/list1"/>
    <dgm:cxn modelId="{750124C5-1F5D-457B-8B22-3284861C4E93}" type="presParOf" srcId="{19E4F7D1-938E-466E-B9D8-FE01E4F89E18}" destId="{E0E60F74-4C1A-4BD0-A7F2-FDE974559EDA}" srcOrd="5" destOrd="0" presId="urn:microsoft.com/office/officeart/2005/8/layout/list1"/>
    <dgm:cxn modelId="{8A58F425-0447-4A31-88BB-4000E484B09E}" type="presParOf" srcId="{19E4F7D1-938E-466E-B9D8-FE01E4F89E18}" destId="{EAB435EF-4F3A-46AC-BE26-0D501264CCAD}" srcOrd="6" destOrd="0" presId="urn:microsoft.com/office/officeart/2005/8/layout/list1"/>
    <dgm:cxn modelId="{967B5F1F-88C8-4A15-949D-F491076BB9DD}" type="presParOf" srcId="{19E4F7D1-938E-466E-B9D8-FE01E4F89E18}" destId="{20A2048F-DA0B-4697-9B99-0D0E3D3022C1}" srcOrd="7" destOrd="0" presId="urn:microsoft.com/office/officeart/2005/8/layout/list1"/>
    <dgm:cxn modelId="{483AF185-13BC-425B-B0F0-1E3CF5F7F413}" type="presParOf" srcId="{19E4F7D1-938E-466E-B9D8-FE01E4F89E18}" destId="{544BC0C7-BD17-47D7-BF1B-C3A8283277DF}" srcOrd="8" destOrd="0" presId="urn:microsoft.com/office/officeart/2005/8/layout/list1"/>
    <dgm:cxn modelId="{CF97AF7D-ACE3-437B-ADA8-2ECA2AF0E505}" type="presParOf" srcId="{544BC0C7-BD17-47D7-BF1B-C3A8283277DF}" destId="{8C8AAC16-31BA-45CB-B79D-9095ED3A925D}" srcOrd="0" destOrd="0" presId="urn:microsoft.com/office/officeart/2005/8/layout/list1"/>
    <dgm:cxn modelId="{A80973F3-C1F9-4C20-847D-5E8CBBE96CFC}" type="presParOf" srcId="{544BC0C7-BD17-47D7-BF1B-C3A8283277DF}" destId="{E4099565-706C-49AC-9303-7C955C8C274C}" srcOrd="1" destOrd="0" presId="urn:microsoft.com/office/officeart/2005/8/layout/list1"/>
    <dgm:cxn modelId="{982F663D-FD95-41D3-A9F8-6B22BEB1A21B}" type="presParOf" srcId="{19E4F7D1-938E-466E-B9D8-FE01E4F89E18}" destId="{13B650B5-4ABF-4097-83CB-44FB64A067DE}" srcOrd="9" destOrd="0" presId="urn:microsoft.com/office/officeart/2005/8/layout/list1"/>
    <dgm:cxn modelId="{D8AB0B0F-52C1-4298-A239-464E01CA5030}" type="presParOf" srcId="{19E4F7D1-938E-466E-B9D8-FE01E4F89E18}" destId="{DF9144B0-78D3-4E1C-818D-202887195042}" srcOrd="10" destOrd="0" presId="urn:microsoft.com/office/officeart/2005/8/layout/list1"/>
    <dgm:cxn modelId="{24DE8F88-E325-4CD5-B680-C2E950E3AEAE}" type="presParOf" srcId="{19E4F7D1-938E-466E-B9D8-FE01E4F89E18}" destId="{4ED1243F-D98C-4144-AA0E-B8FD35FAC274}" srcOrd="11" destOrd="0" presId="urn:microsoft.com/office/officeart/2005/8/layout/list1"/>
    <dgm:cxn modelId="{A1306E5E-DE6B-47D5-BA2E-17E55FA00010}" type="presParOf" srcId="{19E4F7D1-938E-466E-B9D8-FE01E4F89E18}" destId="{9665BC68-E8B5-49A6-95CC-3A08EB78A97B}" srcOrd="12" destOrd="0" presId="urn:microsoft.com/office/officeart/2005/8/layout/list1"/>
    <dgm:cxn modelId="{8657AD13-8839-40A2-8962-46ECD066155C}" type="presParOf" srcId="{9665BC68-E8B5-49A6-95CC-3A08EB78A97B}" destId="{D645E556-FBE0-4146-8180-30C33178B1CB}" srcOrd="0" destOrd="0" presId="urn:microsoft.com/office/officeart/2005/8/layout/list1"/>
    <dgm:cxn modelId="{B5345EAB-E478-4BFA-90D2-0030DD4E1B91}" type="presParOf" srcId="{9665BC68-E8B5-49A6-95CC-3A08EB78A97B}" destId="{35E6D5B5-629B-43BB-8F3C-EA6E6C70F7E5}" srcOrd="1" destOrd="0" presId="urn:microsoft.com/office/officeart/2005/8/layout/list1"/>
    <dgm:cxn modelId="{E65A2CA7-E9B1-4C31-BBB2-9CB592D1FE66}" type="presParOf" srcId="{19E4F7D1-938E-466E-B9D8-FE01E4F89E18}" destId="{EA18F2A1-3D1B-4960-8540-218DA76C1744}" srcOrd="13" destOrd="0" presId="urn:microsoft.com/office/officeart/2005/8/layout/list1"/>
    <dgm:cxn modelId="{8B06F7EF-F476-4F72-A189-AC984739EC44}" type="presParOf" srcId="{19E4F7D1-938E-466E-B9D8-FE01E4F89E18}" destId="{41D6E1B2-D970-4493-B759-17E170B933E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064A83-DD12-4879-BA66-CDD40240DBB6}" type="doc">
      <dgm:prSet loTypeId="urn:microsoft.com/office/officeart/2005/8/layout/process3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C0C858E-E023-40BE-8358-4D367F1BD8EB}">
      <dgm:prSet phldrT="[Text]"/>
      <dgm:spPr/>
      <dgm:t>
        <a:bodyPr/>
        <a:lstStyle/>
        <a:p>
          <a:r>
            <a:rPr lang="en-US" b="0">
              <a:latin typeface="Arial" panose="020B0604020202020204" pitchFamily="34" charset="0"/>
              <a:cs typeface="Arial" panose="020B0604020202020204" pitchFamily="34" charset="0"/>
            </a:rPr>
            <a:t>Áp dụng khi:</a:t>
          </a:r>
        </a:p>
      </dgm:t>
    </dgm:pt>
    <dgm:pt modelId="{13C5C1C6-1942-4D37-854A-FA3CAE16F485}" type="parTrans" cxnId="{BF5A3C64-E276-47DB-9E36-A465C1A66A3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13A94A-BC0E-498E-89CC-C3FCB3B679C3}" type="sibTrans" cxnId="{BF5A3C64-E276-47DB-9E36-A465C1A66A3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1386F-4327-44B3-91C2-2E93CD849E5D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Có nhiều lớp thực hiện các bước tương tự nhau, chỉ khác biệt ở một vài chi tiết nhỏ.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C1014B-0E33-4715-95E6-828A8D6B88FB}" type="parTrans" cxnId="{20674EFA-A845-4834-9C2B-C1C673BBD0E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809F22-C169-47B5-94DA-42E163F5EA72}" type="sibTrans" cxnId="{20674EFA-A845-4834-9C2B-C1C673BBD0E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DD4579-9B95-4AB0-A343-57ED4619781D}">
      <dgm:prSet phldrT="[Text]"/>
      <dgm:spPr/>
      <dgm:t>
        <a:bodyPr/>
        <a:lstStyle/>
        <a:p>
          <a:r>
            <a:rPr lang="en-US" b="0">
              <a:latin typeface="Arial" panose="020B0604020202020204" pitchFamily="34" charset="0"/>
              <a:cs typeface="Arial" panose="020B0604020202020204" pitchFamily="34" charset="0"/>
            </a:rPr>
            <a:t>Ví dụ điển hình:</a:t>
          </a:r>
        </a:p>
      </dgm:t>
    </dgm:pt>
    <dgm:pt modelId="{BA43EC03-0B6B-4018-BAA8-3A69F0F4B042}" type="parTrans" cxnId="{26576504-766E-481E-A511-4015FE51A1E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D18457-B51A-4F96-B23A-3AA51420FB9A}" type="sibTrans" cxnId="{26576504-766E-481E-A511-4015FE51A1E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B5CD07-5A00-48C7-BD37-EE6D4F511BBE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Quy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pha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chế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uống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(Trà,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Cà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phê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). </a:t>
          </a:r>
        </a:p>
      </dgm:t>
    </dgm:pt>
    <dgm:pt modelId="{95407034-A91E-4C6E-ADD9-E47CF1085BAF}" type="parTrans" cxnId="{BA452789-9B67-4F39-98B9-6173ED1B270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106998-C7BC-4DAB-8372-0D020814FD6E}" type="sibTrans" cxnId="{BA452789-9B67-4F39-98B9-6173ED1B270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45D90A-77AE-4044-8181-FF3EA3895A86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Cần kiểm soát việc mở rộng của người dùng (chỉ cho phép ghi đè ở một số điểm nhất định).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B0F802-5BDC-4050-86EC-1B3C59E9012A}" type="parTrans" cxnId="{59AEFE4C-2B09-485E-8E35-542267E0AB0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86F358-0C36-4C1F-B135-1868B1FAA119}" type="sibTrans" cxnId="{59AEFE4C-2B09-485E-8E35-542267E0AB0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D33ABB-0FB2-42D9-899A-BACF7FD3B784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Xây dựng các bộ khung (Frameworks) hoặc Thư viện (Libraries).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A819A4-45E4-4AAD-BCA9-56B7B45D7224}" type="parTrans" cxnId="{0F0E4EC9-8EA3-4214-94DC-E50E1BE4BC4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7A6261-5947-4AAC-9306-4C17289BD4D0}" type="sibTrans" cxnId="{0F0E4EC9-8EA3-4214-94DC-E50E1BE4BC4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517420-6E22-4198-BB9E-BD45EF535EF0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Quy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đọc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xuất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(PDF, CSV, Excel). </a:t>
          </a:r>
        </a:p>
      </dgm:t>
    </dgm:pt>
    <dgm:pt modelId="{9B31BBA0-3FA5-45A9-A153-FB3EE44C0473}" type="parTrans" cxnId="{17A8B316-9B41-4611-A5B4-7F93BDE7B33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E675E9-74BE-49A0-A9B4-19CE6217A2F7}" type="sibTrans" cxnId="{17A8B316-9B41-4611-A5B4-7F93BDE7B33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12537E-0896-4248-8F2E-F38950CABE37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Vòng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đời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ứng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Khởi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tạo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-&gt;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Chạy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-&gt;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Kết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thúc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).</a:t>
          </a:r>
        </a:p>
      </dgm:t>
    </dgm:pt>
    <dgm:pt modelId="{4BDF480D-8A57-41B5-8A1D-D76CA5F4C032}" type="parTrans" cxnId="{792EA722-1E7B-41F3-9790-52A4404AA26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2144FB-1ECD-422D-A50D-BE0F5F0ED9F8}" type="sibTrans" cxnId="{792EA722-1E7B-41F3-9790-52A4404AA26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A0FF54-81D3-4352-88BB-4DC703B2874F}" type="pres">
      <dgm:prSet presAssocID="{AB064A83-DD12-4879-BA66-CDD40240DBB6}" presName="linearFlow" presStyleCnt="0">
        <dgm:presLayoutVars>
          <dgm:dir/>
          <dgm:animLvl val="lvl"/>
          <dgm:resizeHandles val="exact"/>
        </dgm:presLayoutVars>
      </dgm:prSet>
      <dgm:spPr/>
    </dgm:pt>
    <dgm:pt modelId="{2459813E-EDBB-4715-945C-3541A66BDAFE}" type="pres">
      <dgm:prSet presAssocID="{BC0C858E-E023-40BE-8358-4D367F1BD8EB}" presName="composite" presStyleCnt="0"/>
      <dgm:spPr/>
    </dgm:pt>
    <dgm:pt modelId="{C781DE8A-4506-45F9-86BB-8A84EBF37604}" type="pres">
      <dgm:prSet presAssocID="{BC0C858E-E023-40BE-8358-4D367F1BD8EB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15CA074-767F-491E-9981-1B29FADBCCA7}" type="pres">
      <dgm:prSet presAssocID="{BC0C858E-E023-40BE-8358-4D367F1BD8EB}" presName="parSh" presStyleLbl="node1" presStyleIdx="0" presStyleCnt="2"/>
      <dgm:spPr/>
    </dgm:pt>
    <dgm:pt modelId="{7772D3B7-8FAA-4B53-8C53-300CF3D08B2D}" type="pres">
      <dgm:prSet presAssocID="{BC0C858E-E023-40BE-8358-4D367F1BD8EB}" presName="desTx" presStyleLbl="fgAcc1" presStyleIdx="0" presStyleCnt="2">
        <dgm:presLayoutVars>
          <dgm:bulletEnabled val="1"/>
        </dgm:presLayoutVars>
      </dgm:prSet>
      <dgm:spPr/>
    </dgm:pt>
    <dgm:pt modelId="{8F678798-9502-48DA-A252-E231A1BB3695}" type="pres">
      <dgm:prSet presAssocID="{5F13A94A-BC0E-498E-89CC-C3FCB3B679C3}" presName="sibTrans" presStyleLbl="sibTrans2D1" presStyleIdx="0" presStyleCnt="1"/>
      <dgm:spPr/>
    </dgm:pt>
    <dgm:pt modelId="{2B70F411-24C8-4C3B-A1FA-6DF6FA00362D}" type="pres">
      <dgm:prSet presAssocID="{5F13A94A-BC0E-498E-89CC-C3FCB3B679C3}" presName="connTx" presStyleLbl="sibTrans2D1" presStyleIdx="0" presStyleCnt="1"/>
      <dgm:spPr/>
    </dgm:pt>
    <dgm:pt modelId="{EBECBC86-9C51-4009-8E5D-B2705DD66F46}" type="pres">
      <dgm:prSet presAssocID="{F7DD4579-9B95-4AB0-A343-57ED4619781D}" presName="composite" presStyleCnt="0"/>
      <dgm:spPr/>
    </dgm:pt>
    <dgm:pt modelId="{1192FBA2-EF48-48DB-9252-5A29B6ADAFC3}" type="pres">
      <dgm:prSet presAssocID="{F7DD4579-9B95-4AB0-A343-57ED4619781D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B50E725D-8F57-49E3-B07D-830C5C2FC5B4}" type="pres">
      <dgm:prSet presAssocID="{F7DD4579-9B95-4AB0-A343-57ED4619781D}" presName="parSh" presStyleLbl="node1" presStyleIdx="1" presStyleCnt="2"/>
      <dgm:spPr/>
    </dgm:pt>
    <dgm:pt modelId="{FE9CE803-A41A-417C-B70B-F0BCB65CB9D3}" type="pres">
      <dgm:prSet presAssocID="{F7DD4579-9B95-4AB0-A343-57ED4619781D}" presName="desTx" presStyleLbl="fgAcc1" presStyleIdx="1" presStyleCnt="2">
        <dgm:presLayoutVars>
          <dgm:bulletEnabled val="1"/>
        </dgm:presLayoutVars>
      </dgm:prSet>
      <dgm:spPr/>
    </dgm:pt>
  </dgm:ptLst>
  <dgm:cxnLst>
    <dgm:cxn modelId="{26576504-766E-481E-A511-4015FE51A1E0}" srcId="{AB064A83-DD12-4879-BA66-CDD40240DBB6}" destId="{F7DD4579-9B95-4AB0-A343-57ED4619781D}" srcOrd="1" destOrd="0" parTransId="{BA43EC03-0B6B-4018-BAA8-3A69F0F4B042}" sibTransId="{1CD18457-B51A-4F96-B23A-3AA51420FB9A}"/>
    <dgm:cxn modelId="{9DF16606-F6A1-4275-892C-75900FB5F4BD}" type="presOf" srcId="{27517420-6E22-4198-BB9E-BD45EF535EF0}" destId="{FE9CE803-A41A-417C-B70B-F0BCB65CB9D3}" srcOrd="0" destOrd="1" presId="urn:microsoft.com/office/officeart/2005/8/layout/process3"/>
    <dgm:cxn modelId="{CD2BD713-74BE-43BE-99EF-1C98CFCA4747}" type="presOf" srcId="{AB064A83-DD12-4879-BA66-CDD40240DBB6}" destId="{4CA0FF54-81D3-4352-88BB-4DC703B2874F}" srcOrd="0" destOrd="0" presId="urn:microsoft.com/office/officeart/2005/8/layout/process3"/>
    <dgm:cxn modelId="{17A8B316-9B41-4611-A5B4-7F93BDE7B339}" srcId="{F7DD4579-9B95-4AB0-A343-57ED4619781D}" destId="{27517420-6E22-4198-BB9E-BD45EF535EF0}" srcOrd="1" destOrd="0" parTransId="{9B31BBA0-3FA5-45A9-A153-FB3EE44C0473}" sibTransId="{D6E675E9-74BE-49A0-A9B4-19CE6217A2F7}"/>
    <dgm:cxn modelId="{6CE7A619-63B9-4F80-AB10-3D64CE724C28}" type="presOf" srcId="{F7DD4579-9B95-4AB0-A343-57ED4619781D}" destId="{1192FBA2-EF48-48DB-9252-5A29B6ADAFC3}" srcOrd="0" destOrd="0" presId="urn:microsoft.com/office/officeart/2005/8/layout/process3"/>
    <dgm:cxn modelId="{792EA722-1E7B-41F3-9790-52A4404AA26E}" srcId="{F7DD4579-9B95-4AB0-A343-57ED4619781D}" destId="{8612537E-0896-4248-8F2E-F38950CABE37}" srcOrd="2" destOrd="0" parTransId="{4BDF480D-8A57-41B5-8A1D-D76CA5F4C032}" sibTransId="{C82144FB-1ECD-422D-A50D-BE0F5F0ED9F8}"/>
    <dgm:cxn modelId="{1E415424-090B-45A9-AA42-F3A59BE43774}" type="presOf" srcId="{FEF1386F-4327-44B3-91C2-2E93CD849E5D}" destId="{7772D3B7-8FAA-4B53-8C53-300CF3D08B2D}" srcOrd="0" destOrd="0" presId="urn:microsoft.com/office/officeart/2005/8/layout/process3"/>
    <dgm:cxn modelId="{29B0C431-AB32-4E76-8CC8-559584B76E86}" type="presOf" srcId="{BC0C858E-E023-40BE-8358-4D367F1BD8EB}" destId="{315CA074-767F-491E-9981-1B29FADBCCA7}" srcOrd="1" destOrd="0" presId="urn:microsoft.com/office/officeart/2005/8/layout/process3"/>
    <dgm:cxn modelId="{68832336-2A37-4E89-B531-94734ED890B1}" type="presOf" srcId="{8612537E-0896-4248-8F2E-F38950CABE37}" destId="{FE9CE803-A41A-417C-B70B-F0BCB65CB9D3}" srcOrd="0" destOrd="2" presId="urn:microsoft.com/office/officeart/2005/8/layout/process3"/>
    <dgm:cxn modelId="{E8B3CD5B-A2BE-4FFF-8E8B-DAB33A5ABD8F}" type="presOf" srcId="{5F13A94A-BC0E-498E-89CC-C3FCB3B679C3}" destId="{2B70F411-24C8-4C3B-A1FA-6DF6FA00362D}" srcOrd="1" destOrd="0" presId="urn:microsoft.com/office/officeart/2005/8/layout/process3"/>
    <dgm:cxn modelId="{FB1BB861-A3CD-4AB5-ACA8-E0099B4620DF}" type="presOf" srcId="{F7DD4579-9B95-4AB0-A343-57ED4619781D}" destId="{B50E725D-8F57-49E3-B07D-830C5C2FC5B4}" srcOrd="1" destOrd="0" presId="urn:microsoft.com/office/officeart/2005/8/layout/process3"/>
    <dgm:cxn modelId="{BF5A3C64-E276-47DB-9E36-A465C1A66A31}" srcId="{AB064A83-DD12-4879-BA66-CDD40240DBB6}" destId="{BC0C858E-E023-40BE-8358-4D367F1BD8EB}" srcOrd="0" destOrd="0" parTransId="{13C5C1C6-1942-4D37-854A-FA3CAE16F485}" sibTransId="{5F13A94A-BC0E-498E-89CC-C3FCB3B679C3}"/>
    <dgm:cxn modelId="{59AEFE4C-2B09-485E-8E35-542267E0AB09}" srcId="{BC0C858E-E023-40BE-8358-4D367F1BD8EB}" destId="{5445D90A-77AE-4044-8181-FF3EA3895A86}" srcOrd="1" destOrd="0" parTransId="{65B0F802-5BDC-4050-86EC-1B3C59E9012A}" sibTransId="{0186F358-0C36-4C1F-B135-1868B1FAA119}"/>
    <dgm:cxn modelId="{F6A6AC83-5B1E-4DA4-8706-B7813F19FC39}" type="presOf" srcId="{5F13A94A-BC0E-498E-89CC-C3FCB3B679C3}" destId="{8F678798-9502-48DA-A252-E231A1BB3695}" srcOrd="0" destOrd="0" presId="urn:microsoft.com/office/officeart/2005/8/layout/process3"/>
    <dgm:cxn modelId="{BA452789-9B67-4F39-98B9-6173ED1B2701}" srcId="{F7DD4579-9B95-4AB0-A343-57ED4619781D}" destId="{4BB5CD07-5A00-48C7-BD37-EE6D4F511BBE}" srcOrd="0" destOrd="0" parTransId="{95407034-A91E-4C6E-ADD9-E47CF1085BAF}" sibTransId="{EC106998-C7BC-4DAB-8372-0D020814FD6E}"/>
    <dgm:cxn modelId="{D85BED92-93DE-4C29-9C9F-9A46B427BEA8}" type="presOf" srcId="{B3D33ABB-0FB2-42D9-899A-BACF7FD3B784}" destId="{7772D3B7-8FAA-4B53-8C53-300CF3D08B2D}" srcOrd="0" destOrd="2" presId="urn:microsoft.com/office/officeart/2005/8/layout/process3"/>
    <dgm:cxn modelId="{2D1C1AAD-AB3B-4D61-848F-0CA4D314A249}" type="presOf" srcId="{4BB5CD07-5A00-48C7-BD37-EE6D4F511BBE}" destId="{FE9CE803-A41A-417C-B70B-F0BCB65CB9D3}" srcOrd="0" destOrd="0" presId="urn:microsoft.com/office/officeart/2005/8/layout/process3"/>
    <dgm:cxn modelId="{0F0E4EC9-8EA3-4214-94DC-E50E1BE4BC4B}" srcId="{BC0C858E-E023-40BE-8358-4D367F1BD8EB}" destId="{B3D33ABB-0FB2-42D9-899A-BACF7FD3B784}" srcOrd="2" destOrd="0" parTransId="{54A819A4-45E4-4AAD-BCA9-56B7B45D7224}" sibTransId="{347A6261-5947-4AAC-9306-4C17289BD4D0}"/>
    <dgm:cxn modelId="{8F01A8CB-5274-4CA0-B56F-5F783C70A0D7}" type="presOf" srcId="{BC0C858E-E023-40BE-8358-4D367F1BD8EB}" destId="{C781DE8A-4506-45F9-86BB-8A84EBF37604}" srcOrd="0" destOrd="0" presId="urn:microsoft.com/office/officeart/2005/8/layout/process3"/>
    <dgm:cxn modelId="{9082F9D3-4D35-4CA2-9BDE-6BF2FE14EB00}" type="presOf" srcId="{5445D90A-77AE-4044-8181-FF3EA3895A86}" destId="{7772D3B7-8FAA-4B53-8C53-300CF3D08B2D}" srcOrd="0" destOrd="1" presId="urn:microsoft.com/office/officeart/2005/8/layout/process3"/>
    <dgm:cxn modelId="{20674EFA-A845-4834-9C2B-C1C673BBD0EA}" srcId="{BC0C858E-E023-40BE-8358-4D367F1BD8EB}" destId="{FEF1386F-4327-44B3-91C2-2E93CD849E5D}" srcOrd="0" destOrd="0" parTransId="{96C1014B-0E33-4715-95E6-828A8D6B88FB}" sibTransId="{93809F22-C169-47B5-94DA-42E163F5EA72}"/>
    <dgm:cxn modelId="{9373E424-BB18-412D-9921-05768F1BD15A}" type="presParOf" srcId="{4CA0FF54-81D3-4352-88BB-4DC703B2874F}" destId="{2459813E-EDBB-4715-945C-3541A66BDAFE}" srcOrd="0" destOrd="0" presId="urn:microsoft.com/office/officeart/2005/8/layout/process3"/>
    <dgm:cxn modelId="{C07A2538-F365-48A1-95EF-BD7BCC0B82ED}" type="presParOf" srcId="{2459813E-EDBB-4715-945C-3541A66BDAFE}" destId="{C781DE8A-4506-45F9-86BB-8A84EBF37604}" srcOrd="0" destOrd="0" presId="urn:microsoft.com/office/officeart/2005/8/layout/process3"/>
    <dgm:cxn modelId="{005296B9-E536-451C-92B6-97C491704B64}" type="presParOf" srcId="{2459813E-EDBB-4715-945C-3541A66BDAFE}" destId="{315CA074-767F-491E-9981-1B29FADBCCA7}" srcOrd="1" destOrd="0" presId="urn:microsoft.com/office/officeart/2005/8/layout/process3"/>
    <dgm:cxn modelId="{9FFCCA32-E17A-4E30-8DDE-5D2427F3DA65}" type="presParOf" srcId="{2459813E-EDBB-4715-945C-3541A66BDAFE}" destId="{7772D3B7-8FAA-4B53-8C53-300CF3D08B2D}" srcOrd="2" destOrd="0" presId="urn:microsoft.com/office/officeart/2005/8/layout/process3"/>
    <dgm:cxn modelId="{21860116-5AAC-41A8-9F58-C454FA1C202B}" type="presParOf" srcId="{4CA0FF54-81D3-4352-88BB-4DC703B2874F}" destId="{8F678798-9502-48DA-A252-E231A1BB3695}" srcOrd="1" destOrd="0" presId="urn:microsoft.com/office/officeart/2005/8/layout/process3"/>
    <dgm:cxn modelId="{19903F58-48F0-42AF-AF5A-5D4A23E431EF}" type="presParOf" srcId="{8F678798-9502-48DA-A252-E231A1BB3695}" destId="{2B70F411-24C8-4C3B-A1FA-6DF6FA00362D}" srcOrd="0" destOrd="0" presId="urn:microsoft.com/office/officeart/2005/8/layout/process3"/>
    <dgm:cxn modelId="{258F3C70-C5D7-42EF-BC9E-90FABFD2496F}" type="presParOf" srcId="{4CA0FF54-81D3-4352-88BB-4DC703B2874F}" destId="{EBECBC86-9C51-4009-8E5D-B2705DD66F46}" srcOrd="2" destOrd="0" presId="urn:microsoft.com/office/officeart/2005/8/layout/process3"/>
    <dgm:cxn modelId="{370DC95E-7161-4F4D-BB05-220CB87492F8}" type="presParOf" srcId="{EBECBC86-9C51-4009-8E5D-B2705DD66F46}" destId="{1192FBA2-EF48-48DB-9252-5A29B6ADAFC3}" srcOrd="0" destOrd="0" presId="urn:microsoft.com/office/officeart/2005/8/layout/process3"/>
    <dgm:cxn modelId="{C3240E16-240A-45FF-9472-0A823C4290DA}" type="presParOf" srcId="{EBECBC86-9C51-4009-8E5D-B2705DD66F46}" destId="{B50E725D-8F57-49E3-B07D-830C5C2FC5B4}" srcOrd="1" destOrd="0" presId="urn:microsoft.com/office/officeart/2005/8/layout/process3"/>
    <dgm:cxn modelId="{C93F6CB6-BBA4-4245-9A25-7AE2A77CEDFC}" type="presParOf" srcId="{EBECBC86-9C51-4009-8E5D-B2705DD66F46}" destId="{FE9CE803-A41A-417C-B70B-F0BCB65CB9D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C3C258-8687-420C-AEFC-564CFB6F7476}" type="doc">
      <dgm:prSet loTypeId="urn:microsoft.com/office/officeart/2005/8/layout/vList4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026172E-A6E3-44E7-BC18-6FD94E7669AE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Ưu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điểm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752C3A-D694-43EA-A36B-654FE356767C}" type="parTrans" cxnId="{AA20EC06-5756-4141-9E1C-3FA53C0B13F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39E3AD-BA4F-4A85-9A8C-55B93A4C07A6}" type="sibTrans" cxnId="{AA20EC06-5756-4141-9E1C-3FA53C0B13F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D690FB-F370-40F9-AF9F-C9BF44793CE6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Loại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bỏ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sự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trùng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lặp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mã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nguồn</a:t>
          </a:r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B76371-03B5-411E-9687-1B42DD6ADA99}" type="parTrans" cxnId="{3A15C5CB-341F-4B14-8070-9EAF984FA49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915493-E990-4AF1-9B2B-587EBEF45BC0}" type="sibTrans" cxnId="{3A15C5CB-341F-4B14-8070-9EAF984FA49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0C7EB6-3FE4-4FE8-9961-9FA1E7442ACB}">
      <dgm:prSet phldrT="[Text]"/>
      <dgm:spPr/>
      <dgm:t>
        <a:bodyPr/>
        <a:lstStyle/>
        <a:p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Nhược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1" dirty="0" err="1">
              <a:latin typeface="Arial" panose="020B0604020202020204" pitchFamily="34" charset="0"/>
              <a:cs typeface="Arial" panose="020B0604020202020204" pitchFamily="34" charset="0"/>
            </a:rPr>
            <a:t>điểm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CEC46B-BDEA-4004-8977-E837593D9009}" type="parTrans" cxnId="{A5ADFAE9-AC83-46E8-978E-04646BF8DAC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AFEB9D-DD0B-4A71-A049-BD4BF999F759}" type="sibTrans" cxnId="{A5ADFAE9-AC83-46E8-978E-04646BF8DAC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FF6833-70A5-4961-A8E8-EEBF11FBBEAD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Gây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hạn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chế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nếu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lớp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muốn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thay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đổi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hoàn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toàn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cấu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trúc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thuật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toán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A6AB7A3F-AB31-4BE5-8B9B-1D4EA0010825}" type="parTrans" cxnId="{47444D06-3E02-4D57-904C-298745AF9AD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DF57CA-05A8-4A9D-AA7F-0EA60938D68C}" type="sibTrans" cxnId="{47444D06-3E02-4D57-904C-298745AF9AD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B675E7-EFDF-4531-8A7C-56B8A61B0D29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Tập trung mã nguồn quan trọng vào một nơi duy nhất giúp dễ bảo trì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F9C7A3-C905-418C-BCE6-B37FE6D16C39}" type="parTrans" cxnId="{6423A067-564E-489A-9883-4F6ECBF3666D}">
      <dgm:prSet/>
      <dgm:spPr/>
      <dgm:t>
        <a:bodyPr/>
        <a:lstStyle/>
        <a:p>
          <a:endParaRPr lang="en-US"/>
        </a:p>
      </dgm:t>
    </dgm:pt>
    <dgm:pt modelId="{C3BEE440-8671-41CE-A306-AE42F30FA0C3}" type="sibTrans" cxnId="{6423A067-564E-489A-9883-4F6ECBF3666D}">
      <dgm:prSet/>
      <dgm:spPr/>
      <dgm:t>
        <a:bodyPr/>
        <a:lstStyle/>
        <a:p>
          <a:endParaRPr lang="en-US"/>
        </a:p>
      </dgm:t>
    </dgm:pt>
    <dgm:pt modelId="{B5F08580-B77F-4702-913B-556E531FC5FF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Linh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hoạt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trong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việc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thay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đổi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qua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kế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thừa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8B4CB8EA-470B-4EAE-8E01-08E4C79FADCC}" type="parTrans" cxnId="{BF80134A-060D-49F5-9D86-212C81E69D4E}">
      <dgm:prSet/>
      <dgm:spPr/>
      <dgm:t>
        <a:bodyPr/>
        <a:lstStyle/>
        <a:p>
          <a:endParaRPr lang="en-US"/>
        </a:p>
      </dgm:t>
    </dgm:pt>
    <dgm:pt modelId="{8545A7DD-F7AC-4E5D-924F-6643E6DE43DE}" type="sibTrans" cxnId="{BF80134A-060D-49F5-9D86-212C81E69D4E}">
      <dgm:prSet/>
      <dgm:spPr/>
      <dgm:t>
        <a:bodyPr/>
        <a:lstStyle/>
        <a:p>
          <a:endParaRPr lang="en-US"/>
        </a:p>
      </dgm:t>
    </dgm:pt>
    <dgm:pt modelId="{28529845-B5D1-4624-AA3C-35C04C74F2E5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Làm tăng số lượng lớp trong hệ thống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AE5F1D21-F502-4BBB-953D-AAE53FEA2357}" type="parTrans" cxnId="{E0BB94DA-07A0-4A31-9F07-27DCA8FD5DBD}">
      <dgm:prSet/>
      <dgm:spPr/>
      <dgm:t>
        <a:bodyPr/>
        <a:lstStyle/>
        <a:p>
          <a:endParaRPr lang="en-US"/>
        </a:p>
      </dgm:t>
    </dgm:pt>
    <dgm:pt modelId="{5A46BF5F-1F7E-4F4B-8E93-CF6A180DE1C3}" type="sibTrans" cxnId="{E0BB94DA-07A0-4A31-9F07-27DCA8FD5DBD}">
      <dgm:prSet/>
      <dgm:spPr/>
      <dgm:t>
        <a:bodyPr/>
        <a:lstStyle/>
        <a:p>
          <a:endParaRPr lang="en-US"/>
        </a:p>
      </dgm:t>
    </dgm:pt>
    <dgm:pt modelId="{0F7C42D6-6843-4AB4-A771-09741E690FCA}">
      <dgm:prSet phldrT="[Text]"/>
      <dgm:spPr/>
      <dgm:t>
        <a:bodyPr/>
        <a:lstStyle/>
        <a:p>
          <a:r>
            <a:rPr lang="vi-VN" dirty="0">
              <a:latin typeface="Arial" panose="020B0604020202020204" pitchFamily="34" charset="0"/>
              <a:cs typeface="Arial" panose="020B0604020202020204" pitchFamily="34" charset="0"/>
            </a:rPr>
            <a:t> Nếu phân cấp kế thừa quá sâu sẽ gây khó khăn cho việc đọc và hiểu luồng chương trình.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8F6588-92D6-47FF-88FB-F0C5F058BAF0}" type="parTrans" cxnId="{1A9464BE-0875-4344-8C2D-AFACDDFEE67C}">
      <dgm:prSet/>
      <dgm:spPr/>
      <dgm:t>
        <a:bodyPr/>
        <a:lstStyle/>
        <a:p>
          <a:endParaRPr lang="en-US"/>
        </a:p>
      </dgm:t>
    </dgm:pt>
    <dgm:pt modelId="{4134C5EA-A7CA-490E-9A17-6D8D9B475E07}" type="sibTrans" cxnId="{1A9464BE-0875-4344-8C2D-AFACDDFEE67C}">
      <dgm:prSet/>
      <dgm:spPr/>
      <dgm:t>
        <a:bodyPr/>
        <a:lstStyle/>
        <a:p>
          <a:endParaRPr lang="en-US"/>
        </a:p>
      </dgm:t>
    </dgm:pt>
    <dgm:pt modelId="{A3D7584B-AB5D-412D-8AB6-6A0F5AE25B0D}" type="pres">
      <dgm:prSet presAssocID="{B7C3C258-8687-420C-AEFC-564CFB6F7476}" presName="linear" presStyleCnt="0">
        <dgm:presLayoutVars>
          <dgm:dir/>
          <dgm:resizeHandles val="exact"/>
        </dgm:presLayoutVars>
      </dgm:prSet>
      <dgm:spPr/>
    </dgm:pt>
    <dgm:pt modelId="{7E5F482A-796E-4F83-A857-9B5C39809367}" type="pres">
      <dgm:prSet presAssocID="{9026172E-A6E3-44E7-BC18-6FD94E7669AE}" presName="comp" presStyleCnt="0"/>
      <dgm:spPr/>
    </dgm:pt>
    <dgm:pt modelId="{40FD1E98-6962-4DB8-9E9D-CF1A9271B2D8}" type="pres">
      <dgm:prSet presAssocID="{9026172E-A6E3-44E7-BC18-6FD94E7669AE}" presName="box" presStyleLbl="node1" presStyleIdx="0" presStyleCnt="2"/>
      <dgm:spPr/>
    </dgm:pt>
    <dgm:pt modelId="{24D5D45D-800C-401A-9DD5-C1B20F4A435F}" type="pres">
      <dgm:prSet presAssocID="{9026172E-A6E3-44E7-BC18-6FD94E7669AE}" presName="img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8000" r="-8000"/>
          </a:stretch>
        </a:blipFill>
      </dgm:spPr>
    </dgm:pt>
    <dgm:pt modelId="{F4468829-A3B6-498B-B1A8-82E6FE8C9E5B}" type="pres">
      <dgm:prSet presAssocID="{9026172E-A6E3-44E7-BC18-6FD94E7669AE}" presName="text" presStyleLbl="node1" presStyleIdx="0" presStyleCnt="2">
        <dgm:presLayoutVars>
          <dgm:bulletEnabled val="1"/>
        </dgm:presLayoutVars>
      </dgm:prSet>
      <dgm:spPr/>
    </dgm:pt>
    <dgm:pt modelId="{130D39F3-5136-41BE-8532-6FFC357180F0}" type="pres">
      <dgm:prSet presAssocID="{4139E3AD-BA4F-4A85-9A8C-55B93A4C07A6}" presName="spacer" presStyleCnt="0"/>
      <dgm:spPr/>
    </dgm:pt>
    <dgm:pt modelId="{7BA2BF37-5454-4BF0-81FB-17DB25ADBF8D}" type="pres">
      <dgm:prSet presAssocID="{210C7EB6-3FE4-4FE8-9961-9FA1E7442ACB}" presName="comp" presStyleCnt="0"/>
      <dgm:spPr/>
    </dgm:pt>
    <dgm:pt modelId="{184ED975-A420-43A5-B581-3A4E11E8A677}" type="pres">
      <dgm:prSet presAssocID="{210C7EB6-3FE4-4FE8-9961-9FA1E7442ACB}" presName="box" presStyleLbl="node1" presStyleIdx="1" presStyleCnt="2"/>
      <dgm:spPr/>
    </dgm:pt>
    <dgm:pt modelId="{3E5CDE57-FEED-4AAE-BB24-C8C8D7826CE7}" type="pres">
      <dgm:prSet presAssocID="{210C7EB6-3FE4-4FE8-9961-9FA1E7442ACB}" presName="img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8BA5BFA5-D54D-4908-9509-B22CBE12D8AD}" type="pres">
      <dgm:prSet presAssocID="{210C7EB6-3FE4-4FE8-9961-9FA1E7442ACB}" presName="text" presStyleLbl="node1" presStyleIdx="1" presStyleCnt="2">
        <dgm:presLayoutVars>
          <dgm:bulletEnabled val="1"/>
        </dgm:presLayoutVars>
      </dgm:prSet>
      <dgm:spPr/>
    </dgm:pt>
  </dgm:ptLst>
  <dgm:cxnLst>
    <dgm:cxn modelId="{CC59F900-6EF9-4EF9-A1BC-204D9CFCFA6C}" type="presOf" srcId="{37FF6833-70A5-4961-A8E8-EEBF11FBBEAD}" destId="{184ED975-A420-43A5-B581-3A4E11E8A677}" srcOrd="0" destOrd="1" presId="urn:microsoft.com/office/officeart/2005/8/layout/vList4"/>
    <dgm:cxn modelId="{47444D06-3E02-4D57-904C-298745AF9AD4}" srcId="{210C7EB6-3FE4-4FE8-9961-9FA1E7442ACB}" destId="{37FF6833-70A5-4961-A8E8-EEBF11FBBEAD}" srcOrd="0" destOrd="0" parTransId="{A6AB7A3F-AB31-4BE5-8B9B-1D4EA0010825}" sibTransId="{D2DF57CA-05A8-4A9D-AA7F-0EA60938D68C}"/>
    <dgm:cxn modelId="{AA20EC06-5756-4141-9E1C-3FA53C0B13F3}" srcId="{B7C3C258-8687-420C-AEFC-564CFB6F7476}" destId="{9026172E-A6E3-44E7-BC18-6FD94E7669AE}" srcOrd="0" destOrd="0" parTransId="{0D752C3A-D694-43EA-A36B-654FE356767C}" sibTransId="{4139E3AD-BA4F-4A85-9A8C-55B93A4C07A6}"/>
    <dgm:cxn modelId="{F80CF910-73CF-43E3-A755-A4FEEC90173D}" type="presOf" srcId="{B5F08580-B77F-4702-913B-556E531FC5FF}" destId="{40FD1E98-6962-4DB8-9E9D-CF1A9271B2D8}" srcOrd="0" destOrd="3" presId="urn:microsoft.com/office/officeart/2005/8/layout/vList4"/>
    <dgm:cxn modelId="{13A6371D-9EAD-471E-93C2-24667B6D6444}" type="presOf" srcId="{0F7C42D6-6843-4AB4-A771-09741E690FCA}" destId="{8BA5BFA5-D54D-4908-9509-B22CBE12D8AD}" srcOrd="1" destOrd="3" presId="urn:microsoft.com/office/officeart/2005/8/layout/vList4"/>
    <dgm:cxn modelId="{F2B5ED61-9E18-45B8-900A-3E9BE1A6B099}" type="presOf" srcId="{B7C3C258-8687-420C-AEFC-564CFB6F7476}" destId="{A3D7584B-AB5D-412D-8AB6-6A0F5AE25B0D}" srcOrd="0" destOrd="0" presId="urn:microsoft.com/office/officeart/2005/8/layout/vList4"/>
    <dgm:cxn modelId="{6423A067-564E-489A-9883-4F6ECBF3666D}" srcId="{9026172E-A6E3-44E7-BC18-6FD94E7669AE}" destId="{C9B675E7-EFDF-4531-8A7C-56B8A61B0D29}" srcOrd="1" destOrd="0" parTransId="{85F9C7A3-C905-418C-BCE6-B37FE6D16C39}" sibTransId="{C3BEE440-8671-41CE-A306-AE42F30FA0C3}"/>
    <dgm:cxn modelId="{571FCF48-C05C-47DD-A5AD-4167725ECCD4}" type="presOf" srcId="{9026172E-A6E3-44E7-BC18-6FD94E7669AE}" destId="{F4468829-A3B6-498B-B1A8-82E6FE8C9E5B}" srcOrd="1" destOrd="0" presId="urn:microsoft.com/office/officeart/2005/8/layout/vList4"/>
    <dgm:cxn modelId="{BF80134A-060D-49F5-9D86-212C81E69D4E}" srcId="{9026172E-A6E3-44E7-BC18-6FD94E7669AE}" destId="{B5F08580-B77F-4702-913B-556E531FC5FF}" srcOrd="2" destOrd="0" parTransId="{8B4CB8EA-470B-4EAE-8E01-08E4C79FADCC}" sibTransId="{8545A7DD-F7AC-4E5D-924F-6643E6DE43DE}"/>
    <dgm:cxn modelId="{A1BDC44A-2ED9-44CE-81DB-AB941A2EA3FC}" type="presOf" srcId="{C9B675E7-EFDF-4531-8A7C-56B8A61B0D29}" destId="{40FD1E98-6962-4DB8-9E9D-CF1A9271B2D8}" srcOrd="0" destOrd="2" presId="urn:microsoft.com/office/officeart/2005/8/layout/vList4"/>
    <dgm:cxn modelId="{DDB4D96B-50FD-4255-A7D9-2C925B91EE9E}" type="presOf" srcId="{210C7EB6-3FE4-4FE8-9961-9FA1E7442ACB}" destId="{184ED975-A420-43A5-B581-3A4E11E8A677}" srcOrd="0" destOrd="0" presId="urn:microsoft.com/office/officeart/2005/8/layout/vList4"/>
    <dgm:cxn modelId="{7333706E-1DC9-46F4-9ECB-BF9B8F0A12F8}" type="presOf" srcId="{B5F08580-B77F-4702-913B-556E531FC5FF}" destId="{F4468829-A3B6-498B-B1A8-82E6FE8C9E5B}" srcOrd="1" destOrd="3" presId="urn:microsoft.com/office/officeart/2005/8/layout/vList4"/>
    <dgm:cxn modelId="{A6298C85-0A72-4DFB-89CF-39AB55A89895}" type="presOf" srcId="{D8D690FB-F370-40F9-AF9F-C9BF44793CE6}" destId="{40FD1E98-6962-4DB8-9E9D-CF1A9271B2D8}" srcOrd="0" destOrd="1" presId="urn:microsoft.com/office/officeart/2005/8/layout/vList4"/>
    <dgm:cxn modelId="{71E3678E-EF1A-41F4-82E1-DEE8A3D818C7}" type="presOf" srcId="{28529845-B5D1-4624-AA3C-35C04C74F2E5}" destId="{184ED975-A420-43A5-B581-3A4E11E8A677}" srcOrd="0" destOrd="2" presId="urn:microsoft.com/office/officeart/2005/8/layout/vList4"/>
    <dgm:cxn modelId="{1A9464BE-0875-4344-8C2D-AFACDDFEE67C}" srcId="{210C7EB6-3FE4-4FE8-9961-9FA1E7442ACB}" destId="{0F7C42D6-6843-4AB4-A771-09741E690FCA}" srcOrd="2" destOrd="0" parTransId="{6F8F6588-92D6-47FF-88FB-F0C5F058BAF0}" sibTransId="{4134C5EA-A7CA-490E-9A17-6D8D9B475E07}"/>
    <dgm:cxn modelId="{3A15C5CB-341F-4B14-8070-9EAF984FA49F}" srcId="{9026172E-A6E3-44E7-BC18-6FD94E7669AE}" destId="{D8D690FB-F370-40F9-AF9F-C9BF44793CE6}" srcOrd="0" destOrd="0" parTransId="{C8B76371-03B5-411E-9687-1B42DD6ADA99}" sibTransId="{BA915493-E990-4AF1-9B2B-587EBEF45BC0}"/>
    <dgm:cxn modelId="{6FF4C8D0-0A89-4A40-B7FD-2E00CD208277}" type="presOf" srcId="{0F7C42D6-6843-4AB4-A771-09741E690FCA}" destId="{184ED975-A420-43A5-B581-3A4E11E8A677}" srcOrd="0" destOrd="3" presId="urn:microsoft.com/office/officeart/2005/8/layout/vList4"/>
    <dgm:cxn modelId="{F12AF7D5-F12F-4CC8-92DC-547813B9EDD1}" type="presOf" srcId="{9026172E-A6E3-44E7-BC18-6FD94E7669AE}" destId="{40FD1E98-6962-4DB8-9E9D-CF1A9271B2D8}" srcOrd="0" destOrd="0" presId="urn:microsoft.com/office/officeart/2005/8/layout/vList4"/>
    <dgm:cxn modelId="{9DDC57D6-AE55-448D-A7DE-BDB96F93E801}" type="presOf" srcId="{28529845-B5D1-4624-AA3C-35C04C74F2E5}" destId="{8BA5BFA5-D54D-4908-9509-B22CBE12D8AD}" srcOrd="1" destOrd="2" presId="urn:microsoft.com/office/officeart/2005/8/layout/vList4"/>
    <dgm:cxn modelId="{E0BB94DA-07A0-4A31-9F07-27DCA8FD5DBD}" srcId="{210C7EB6-3FE4-4FE8-9961-9FA1E7442ACB}" destId="{28529845-B5D1-4624-AA3C-35C04C74F2E5}" srcOrd="1" destOrd="0" parTransId="{AE5F1D21-F502-4BBB-953D-AAE53FEA2357}" sibTransId="{5A46BF5F-1F7E-4F4B-8E93-CF6A180DE1C3}"/>
    <dgm:cxn modelId="{83201DDC-0809-4907-925F-6DADF33359F0}" type="presOf" srcId="{37FF6833-70A5-4961-A8E8-EEBF11FBBEAD}" destId="{8BA5BFA5-D54D-4908-9509-B22CBE12D8AD}" srcOrd="1" destOrd="1" presId="urn:microsoft.com/office/officeart/2005/8/layout/vList4"/>
    <dgm:cxn modelId="{CCBCE7E3-0551-4B62-91F0-18AA5B247EF2}" type="presOf" srcId="{210C7EB6-3FE4-4FE8-9961-9FA1E7442ACB}" destId="{8BA5BFA5-D54D-4908-9509-B22CBE12D8AD}" srcOrd="1" destOrd="0" presId="urn:microsoft.com/office/officeart/2005/8/layout/vList4"/>
    <dgm:cxn modelId="{A5ADFAE9-AC83-46E8-978E-04646BF8DACC}" srcId="{B7C3C258-8687-420C-AEFC-564CFB6F7476}" destId="{210C7EB6-3FE4-4FE8-9961-9FA1E7442ACB}" srcOrd="1" destOrd="0" parTransId="{0ACEC46B-BDEA-4004-8977-E837593D9009}" sibTransId="{1CAFEB9D-DD0B-4A71-A049-BD4BF999F759}"/>
    <dgm:cxn modelId="{3F8876ED-C940-4E8D-A935-41F2ADF1704D}" type="presOf" srcId="{D8D690FB-F370-40F9-AF9F-C9BF44793CE6}" destId="{F4468829-A3B6-498B-B1A8-82E6FE8C9E5B}" srcOrd="1" destOrd="1" presId="urn:microsoft.com/office/officeart/2005/8/layout/vList4"/>
    <dgm:cxn modelId="{88DBBDEF-A72E-407E-86C8-D29019C38599}" type="presOf" srcId="{C9B675E7-EFDF-4531-8A7C-56B8A61B0D29}" destId="{F4468829-A3B6-498B-B1A8-82E6FE8C9E5B}" srcOrd="1" destOrd="2" presId="urn:microsoft.com/office/officeart/2005/8/layout/vList4"/>
    <dgm:cxn modelId="{D878872E-F863-40C0-8DC0-782EA7CFEF3F}" type="presParOf" srcId="{A3D7584B-AB5D-412D-8AB6-6A0F5AE25B0D}" destId="{7E5F482A-796E-4F83-A857-9B5C39809367}" srcOrd="0" destOrd="0" presId="urn:microsoft.com/office/officeart/2005/8/layout/vList4"/>
    <dgm:cxn modelId="{7E5F03E7-BFA1-415D-BB28-D7AC4EF1BF89}" type="presParOf" srcId="{7E5F482A-796E-4F83-A857-9B5C39809367}" destId="{40FD1E98-6962-4DB8-9E9D-CF1A9271B2D8}" srcOrd="0" destOrd="0" presId="urn:microsoft.com/office/officeart/2005/8/layout/vList4"/>
    <dgm:cxn modelId="{7032FAF3-4ABC-469E-8F68-E124DAB895D5}" type="presParOf" srcId="{7E5F482A-796E-4F83-A857-9B5C39809367}" destId="{24D5D45D-800C-401A-9DD5-C1B20F4A435F}" srcOrd="1" destOrd="0" presId="urn:microsoft.com/office/officeart/2005/8/layout/vList4"/>
    <dgm:cxn modelId="{658268BA-6769-4DBB-BF24-8A58E91F5A9C}" type="presParOf" srcId="{7E5F482A-796E-4F83-A857-9B5C39809367}" destId="{F4468829-A3B6-498B-B1A8-82E6FE8C9E5B}" srcOrd="2" destOrd="0" presId="urn:microsoft.com/office/officeart/2005/8/layout/vList4"/>
    <dgm:cxn modelId="{38EFB3C8-A2BA-4C63-B017-21D553526650}" type="presParOf" srcId="{A3D7584B-AB5D-412D-8AB6-6A0F5AE25B0D}" destId="{130D39F3-5136-41BE-8532-6FFC357180F0}" srcOrd="1" destOrd="0" presId="urn:microsoft.com/office/officeart/2005/8/layout/vList4"/>
    <dgm:cxn modelId="{5AF25014-7293-4F97-B5BB-FF39C47E4BB9}" type="presParOf" srcId="{A3D7584B-AB5D-412D-8AB6-6A0F5AE25B0D}" destId="{7BA2BF37-5454-4BF0-81FB-17DB25ADBF8D}" srcOrd="2" destOrd="0" presId="urn:microsoft.com/office/officeart/2005/8/layout/vList4"/>
    <dgm:cxn modelId="{F5DB391F-4B96-4056-A93A-EBB70F400933}" type="presParOf" srcId="{7BA2BF37-5454-4BF0-81FB-17DB25ADBF8D}" destId="{184ED975-A420-43A5-B581-3A4E11E8A677}" srcOrd="0" destOrd="0" presId="urn:microsoft.com/office/officeart/2005/8/layout/vList4"/>
    <dgm:cxn modelId="{9A648FA9-14FB-4102-9C2D-13539D3F3695}" type="presParOf" srcId="{7BA2BF37-5454-4BF0-81FB-17DB25ADBF8D}" destId="{3E5CDE57-FEED-4AAE-BB24-C8C8D7826CE7}" srcOrd="1" destOrd="0" presId="urn:microsoft.com/office/officeart/2005/8/layout/vList4"/>
    <dgm:cxn modelId="{60D3086A-983C-4213-B3F3-DFFA35A178B4}" type="presParOf" srcId="{7BA2BF37-5454-4BF0-81FB-17DB25ADBF8D}" destId="{8BA5BFA5-D54D-4908-9509-B22CBE12D8A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434DA3-72F0-4AEE-968E-A8BB167FBED6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88C730D2-0757-45E3-9FCC-13E2D2F27E56}">
      <dgm:prSet phldrT="[Text]"/>
      <dgm:spPr/>
      <dgm:t>
        <a:bodyPr/>
        <a:lstStyle/>
        <a:p>
          <a:pPr>
            <a:buNone/>
          </a:pPr>
          <a:r>
            <a:rPr kumimoji="1" lang="vi-VN" altLang="ja-JP">
              <a:latin typeface="Arial" panose="020B0604020202020204" pitchFamily="34" charset="0"/>
              <a:cs typeface="Arial" panose="020B0604020202020204" pitchFamily="34" charset="0"/>
            </a:rPr>
            <a:t>Có một thuật toán gồm nhiều bước cố định, nhưng một số bước cần tùy chỉnh ở các lớp con</a:t>
          </a:r>
          <a:endParaRPr kumimoji="1" lang="ja-JP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965C83-F315-4164-ADC4-3D361C4A51B1}" type="parTrans" cxnId="{5DA89F2C-4CD6-486F-BD66-F1006CE80C81}">
      <dgm:prSet/>
      <dgm:spPr/>
      <dgm:t>
        <a:bodyPr/>
        <a:lstStyle/>
        <a:p>
          <a:endParaRPr kumimoji="1" lang="ja-JP" alt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30C0DD-A768-4BFD-9C2C-8C5696FF0D64}" type="sibTrans" cxnId="{5DA89F2C-4CD6-486F-BD66-F1006CE80C81}">
      <dgm:prSet/>
      <dgm:spPr/>
      <dgm:t>
        <a:bodyPr/>
        <a:lstStyle/>
        <a:p>
          <a:endParaRPr kumimoji="1" lang="ja-JP" altLang="en-US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3BC7A9-DFD0-43D1-8739-84524A829982}">
      <dgm:prSet phldrT="[Text]"/>
      <dgm:spPr/>
      <dgm:t>
        <a:bodyPr/>
        <a:lstStyle/>
        <a:p>
          <a:pPr>
            <a:buNone/>
          </a:pP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Muốn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chỉ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bộ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khung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thuật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toán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duy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nhất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định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nghĩa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ở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lớp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 cha – </a:t>
          </a:r>
          <a:r>
            <a:rPr kumimoji="1" lang="en-US" altLang="ja-JP" dirty="0" err="1">
              <a:latin typeface="Arial" panose="020B0604020202020204" pitchFamily="34" charset="0"/>
              <a:cs typeface="Arial" panose="020B0604020202020204" pitchFamily="34" charset="0"/>
            </a:rPr>
            <a:t>AbstractClass</a:t>
          </a:r>
          <a:r>
            <a:rPr kumimoji="1" lang="en-US" altLang="ja-JP" dirty="0">
              <a:latin typeface="Arial" panose="020B0604020202020204" pitchFamily="34" charset="0"/>
              <a:cs typeface="Arial" panose="020B0604020202020204" pitchFamily="34" charset="0"/>
            </a:rPr>
            <a:t>).</a:t>
          </a:r>
          <a:endParaRPr kumimoji="1" lang="ja-JP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7A8DFF-21C5-4F8A-88CA-134326C7B8D6}" type="parTrans" cxnId="{6B28B9BC-001D-4D98-8077-FF64779BEA47}">
      <dgm:prSet/>
      <dgm:spPr/>
      <dgm:t>
        <a:bodyPr/>
        <a:lstStyle/>
        <a:p>
          <a:endParaRPr lang="en-US"/>
        </a:p>
      </dgm:t>
    </dgm:pt>
    <dgm:pt modelId="{F45D3C6B-4BC4-4D7F-AA2E-57B7415E446C}" type="sibTrans" cxnId="{6B28B9BC-001D-4D98-8077-FF64779BEA47}">
      <dgm:prSet/>
      <dgm:spPr/>
      <dgm:t>
        <a:bodyPr/>
        <a:lstStyle/>
        <a:p>
          <a:endParaRPr lang="en-US"/>
        </a:p>
      </dgm:t>
    </dgm:pt>
    <dgm:pt modelId="{FDCB6B33-412E-4331-897E-3F691CE85332}">
      <dgm:prSet phldrT="[Text]"/>
      <dgm:spPr/>
      <dgm:t>
        <a:bodyPr/>
        <a:lstStyle/>
        <a:p>
          <a:pPr>
            <a:buNone/>
          </a:pPr>
          <a:r>
            <a:rPr kumimoji="1" lang="en-US" altLang="en-US">
              <a:latin typeface="Arial" panose="020B0604020202020204" pitchFamily="34" charset="0"/>
              <a:cs typeface="Arial" panose="020B0604020202020204" pitchFamily="34" charset="0"/>
            </a:rPr>
            <a:t>Các lớp con có hành vi giống nhau về quy trình, chỉ khác ở cách thực hiện chi tiết</a:t>
          </a:r>
          <a:endParaRPr kumimoji="1" lang="ja-JP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464139-92E0-45D2-9DCD-CB97B047C33A}" type="parTrans" cxnId="{FC67F5CE-ED79-4B03-98C5-352D5FDE733B}">
      <dgm:prSet/>
      <dgm:spPr/>
      <dgm:t>
        <a:bodyPr/>
        <a:lstStyle/>
        <a:p>
          <a:endParaRPr lang="en-US"/>
        </a:p>
      </dgm:t>
    </dgm:pt>
    <dgm:pt modelId="{3FD54052-B595-4D02-A314-07B50558B380}" type="sibTrans" cxnId="{FC67F5CE-ED79-4B03-98C5-352D5FDE733B}">
      <dgm:prSet/>
      <dgm:spPr/>
      <dgm:t>
        <a:bodyPr/>
        <a:lstStyle/>
        <a:p>
          <a:endParaRPr lang="en-US"/>
        </a:p>
      </dgm:t>
    </dgm:pt>
    <dgm:pt modelId="{43D3D86F-C924-45E9-AC97-A62628596AF6}">
      <dgm:prSet phldrT="[Text]"/>
      <dgm:spPr/>
      <dgm:t>
        <a:bodyPr/>
        <a:lstStyle/>
        <a:p>
          <a:pPr>
            <a:buNone/>
          </a:pPr>
          <a:r>
            <a:rPr kumimoji="1" lang="en-US" altLang="en-US">
              <a:latin typeface="Arial" panose="020B0604020202020204" pitchFamily="34" charset="0"/>
              <a:cs typeface="Arial" panose="020B0604020202020204" pitchFamily="34" charset="0"/>
            </a:rPr>
            <a:t>Cần tránh trùng lặp mã nguồn giữa các lớp con</a:t>
          </a:r>
          <a:endParaRPr kumimoji="1" lang="ja-JP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0093CC-603A-40C6-960E-8B44DE1ECB28}" type="parTrans" cxnId="{368F6C80-11C4-4635-AA47-977774C74F73}">
      <dgm:prSet/>
      <dgm:spPr/>
      <dgm:t>
        <a:bodyPr/>
        <a:lstStyle/>
        <a:p>
          <a:endParaRPr lang="en-US"/>
        </a:p>
      </dgm:t>
    </dgm:pt>
    <dgm:pt modelId="{0726A8CE-44CD-43F5-BF60-D2FD8E560540}" type="sibTrans" cxnId="{368F6C80-11C4-4635-AA47-977774C74F73}">
      <dgm:prSet/>
      <dgm:spPr/>
      <dgm:t>
        <a:bodyPr/>
        <a:lstStyle/>
        <a:p>
          <a:endParaRPr lang="en-US"/>
        </a:p>
      </dgm:t>
    </dgm:pt>
    <dgm:pt modelId="{E221F77E-34AF-4440-BE05-FD4840640C88}">
      <dgm:prSet phldrT="[Text]"/>
      <dgm:spPr/>
      <dgm:t>
        <a:bodyPr/>
        <a:lstStyle/>
        <a:p>
          <a:pPr>
            <a:buNone/>
          </a:pPr>
          <a:r>
            <a:rPr kumimoji="1" lang="vi-VN" altLang="en-US">
              <a:latin typeface="Arial" panose="020B0604020202020204" pitchFamily="34" charset="0"/>
              <a:cs typeface="Arial" panose="020B0604020202020204" pitchFamily="34" charset="0"/>
            </a:rPr>
            <a:t>Muốn kiểm soát chặt chẽ luồng xử lý, không cho lớp con thay đổi thứ tự các bước.</a:t>
          </a:r>
          <a:endParaRPr kumimoji="1" lang="ja-JP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00FE8F-08B8-478C-9656-12CFE1A41CE9}" type="parTrans" cxnId="{DA140589-347B-475D-9938-03A4A23F3DC8}">
      <dgm:prSet/>
      <dgm:spPr/>
      <dgm:t>
        <a:bodyPr/>
        <a:lstStyle/>
        <a:p>
          <a:endParaRPr lang="en-US"/>
        </a:p>
      </dgm:t>
    </dgm:pt>
    <dgm:pt modelId="{F48846F7-BAB4-49DA-99B4-0822542272A3}" type="sibTrans" cxnId="{DA140589-347B-475D-9938-03A4A23F3DC8}">
      <dgm:prSet/>
      <dgm:spPr/>
      <dgm:t>
        <a:bodyPr/>
        <a:lstStyle/>
        <a:p>
          <a:endParaRPr lang="en-US"/>
        </a:p>
      </dgm:t>
    </dgm:pt>
    <dgm:pt modelId="{66A2905B-4EB0-4382-96E3-BF39FA865A53}" type="pres">
      <dgm:prSet presAssocID="{24434DA3-72F0-4AEE-968E-A8BB167FBED6}" presName="Name0" presStyleCnt="0">
        <dgm:presLayoutVars>
          <dgm:chMax val="7"/>
          <dgm:chPref val="7"/>
          <dgm:dir/>
        </dgm:presLayoutVars>
      </dgm:prSet>
      <dgm:spPr/>
    </dgm:pt>
    <dgm:pt modelId="{8FC64362-C8BF-4010-9A56-B78CB007DAAC}" type="pres">
      <dgm:prSet presAssocID="{24434DA3-72F0-4AEE-968E-A8BB167FBED6}" presName="Name1" presStyleCnt="0"/>
      <dgm:spPr/>
    </dgm:pt>
    <dgm:pt modelId="{AE736422-B308-4792-8D53-8B5BDF2FEE2B}" type="pres">
      <dgm:prSet presAssocID="{24434DA3-72F0-4AEE-968E-A8BB167FBED6}" presName="cycle" presStyleCnt="0"/>
      <dgm:spPr/>
    </dgm:pt>
    <dgm:pt modelId="{09DA7461-C0E1-412B-9C1A-9791A4D52AF8}" type="pres">
      <dgm:prSet presAssocID="{24434DA3-72F0-4AEE-968E-A8BB167FBED6}" presName="srcNode" presStyleLbl="node1" presStyleIdx="0" presStyleCnt="5"/>
      <dgm:spPr/>
    </dgm:pt>
    <dgm:pt modelId="{E2C670B2-5EBB-4B60-A2AA-18E8D761205F}" type="pres">
      <dgm:prSet presAssocID="{24434DA3-72F0-4AEE-968E-A8BB167FBED6}" presName="conn" presStyleLbl="parChTrans1D2" presStyleIdx="0" presStyleCnt="1"/>
      <dgm:spPr/>
    </dgm:pt>
    <dgm:pt modelId="{AF10328A-42E0-4799-9619-25DF62C80BFD}" type="pres">
      <dgm:prSet presAssocID="{24434DA3-72F0-4AEE-968E-A8BB167FBED6}" presName="extraNode" presStyleLbl="node1" presStyleIdx="0" presStyleCnt="5"/>
      <dgm:spPr/>
    </dgm:pt>
    <dgm:pt modelId="{5747CE6E-26BE-452C-831A-CA36E68340B7}" type="pres">
      <dgm:prSet presAssocID="{24434DA3-72F0-4AEE-968E-A8BB167FBED6}" presName="dstNode" presStyleLbl="node1" presStyleIdx="0" presStyleCnt="5"/>
      <dgm:spPr/>
    </dgm:pt>
    <dgm:pt modelId="{FA682D9F-A683-4F91-96B1-8D18BABB60A4}" type="pres">
      <dgm:prSet presAssocID="{88C730D2-0757-45E3-9FCC-13E2D2F27E56}" presName="text_1" presStyleLbl="node1" presStyleIdx="0" presStyleCnt="5">
        <dgm:presLayoutVars>
          <dgm:bulletEnabled val="1"/>
        </dgm:presLayoutVars>
      </dgm:prSet>
      <dgm:spPr/>
    </dgm:pt>
    <dgm:pt modelId="{05248FB9-E288-48CE-8C53-4397F47E86FC}" type="pres">
      <dgm:prSet presAssocID="{88C730D2-0757-45E3-9FCC-13E2D2F27E56}" presName="accent_1" presStyleCnt="0"/>
      <dgm:spPr/>
    </dgm:pt>
    <dgm:pt modelId="{66867B4A-3E68-49E1-8898-4EF68B26499C}" type="pres">
      <dgm:prSet presAssocID="{88C730D2-0757-45E3-9FCC-13E2D2F27E56}" presName="accentRepeatNode" presStyleLbl="solidFgAcc1" presStyleIdx="0" presStyleCnt="5"/>
      <dgm:spPr/>
    </dgm:pt>
    <dgm:pt modelId="{5863A21C-79D5-44D9-BEB4-A0E85267226F}" type="pres">
      <dgm:prSet presAssocID="{8B3BC7A9-DFD0-43D1-8739-84524A829982}" presName="text_2" presStyleLbl="node1" presStyleIdx="1" presStyleCnt="5">
        <dgm:presLayoutVars>
          <dgm:bulletEnabled val="1"/>
        </dgm:presLayoutVars>
      </dgm:prSet>
      <dgm:spPr/>
    </dgm:pt>
    <dgm:pt modelId="{CE1EC071-8703-44BE-ABD7-69EA9BB0EDF3}" type="pres">
      <dgm:prSet presAssocID="{8B3BC7A9-DFD0-43D1-8739-84524A829982}" presName="accent_2" presStyleCnt="0"/>
      <dgm:spPr/>
    </dgm:pt>
    <dgm:pt modelId="{DD603D16-1AB2-4E5C-ADFA-4B3D8E2B5616}" type="pres">
      <dgm:prSet presAssocID="{8B3BC7A9-DFD0-43D1-8739-84524A829982}" presName="accentRepeatNode" presStyleLbl="solidFgAcc1" presStyleIdx="1" presStyleCnt="5"/>
      <dgm:spPr/>
    </dgm:pt>
    <dgm:pt modelId="{68B340E1-564F-457B-8058-30A592F84B6F}" type="pres">
      <dgm:prSet presAssocID="{FDCB6B33-412E-4331-897E-3F691CE85332}" presName="text_3" presStyleLbl="node1" presStyleIdx="2" presStyleCnt="5">
        <dgm:presLayoutVars>
          <dgm:bulletEnabled val="1"/>
        </dgm:presLayoutVars>
      </dgm:prSet>
      <dgm:spPr/>
    </dgm:pt>
    <dgm:pt modelId="{02EAB77C-77F2-4267-9E70-C1B524662718}" type="pres">
      <dgm:prSet presAssocID="{FDCB6B33-412E-4331-897E-3F691CE85332}" presName="accent_3" presStyleCnt="0"/>
      <dgm:spPr/>
    </dgm:pt>
    <dgm:pt modelId="{8E4BECEF-3768-4449-8D9C-EEDB3FB7F2F4}" type="pres">
      <dgm:prSet presAssocID="{FDCB6B33-412E-4331-897E-3F691CE85332}" presName="accentRepeatNode" presStyleLbl="solidFgAcc1" presStyleIdx="2" presStyleCnt="5"/>
      <dgm:spPr/>
    </dgm:pt>
    <dgm:pt modelId="{9D510FD5-8E55-4F16-9155-00CEA3A4AD48}" type="pres">
      <dgm:prSet presAssocID="{43D3D86F-C924-45E9-AC97-A62628596AF6}" presName="text_4" presStyleLbl="node1" presStyleIdx="3" presStyleCnt="5">
        <dgm:presLayoutVars>
          <dgm:bulletEnabled val="1"/>
        </dgm:presLayoutVars>
      </dgm:prSet>
      <dgm:spPr/>
    </dgm:pt>
    <dgm:pt modelId="{3327C3F9-9032-418A-BA8A-B1E6F150461A}" type="pres">
      <dgm:prSet presAssocID="{43D3D86F-C924-45E9-AC97-A62628596AF6}" presName="accent_4" presStyleCnt="0"/>
      <dgm:spPr/>
    </dgm:pt>
    <dgm:pt modelId="{4D8636F1-62AE-47BC-9BA0-24F9435E95B7}" type="pres">
      <dgm:prSet presAssocID="{43D3D86F-C924-45E9-AC97-A62628596AF6}" presName="accentRepeatNode" presStyleLbl="solidFgAcc1" presStyleIdx="3" presStyleCnt="5"/>
      <dgm:spPr/>
    </dgm:pt>
    <dgm:pt modelId="{9B5D0406-D3C3-4C35-AA74-EF17C4D84C36}" type="pres">
      <dgm:prSet presAssocID="{E221F77E-34AF-4440-BE05-FD4840640C88}" presName="text_5" presStyleLbl="node1" presStyleIdx="4" presStyleCnt="5">
        <dgm:presLayoutVars>
          <dgm:bulletEnabled val="1"/>
        </dgm:presLayoutVars>
      </dgm:prSet>
      <dgm:spPr/>
    </dgm:pt>
    <dgm:pt modelId="{ECA58A9A-8458-4581-99B3-C7A17069DA39}" type="pres">
      <dgm:prSet presAssocID="{E221F77E-34AF-4440-BE05-FD4840640C88}" presName="accent_5" presStyleCnt="0"/>
      <dgm:spPr/>
    </dgm:pt>
    <dgm:pt modelId="{0C2CCF0E-428D-441F-9077-5783CEA37152}" type="pres">
      <dgm:prSet presAssocID="{E221F77E-34AF-4440-BE05-FD4840640C88}" presName="accentRepeatNode" presStyleLbl="solidFgAcc1" presStyleIdx="4" presStyleCnt="5"/>
      <dgm:spPr/>
    </dgm:pt>
  </dgm:ptLst>
  <dgm:cxnLst>
    <dgm:cxn modelId="{715A7425-F429-4619-8437-288521375099}" type="presOf" srcId="{8B3BC7A9-DFD0-43D1-8739-84524A829982}" destId="{5863A21C-79D5-44D9-BEB4-A0E85267226F}" srcOrd="0" destOrd="0" presId="urn:microsoft.com/office/officeart/2008/layout/VerticalCurvedList"/>
    <dgm:cxn modelId="{5DA89F2C-4CD6-486F-BD66-F1006CE80C81}" srcId="{24434DA3-72F0-4AEE-968E-A8BB167FBED6}" destId="{88C730D2-0757-45E3-9FCC-13E2D2F27E56}" srcOrd="0" destOrd="0" parTransId="{1C965C83-F315-4164-ADC4-3D361C4A51B1}" sibTransId="{0B30C0DD-A768-4BFD-9C2C-8C5696FF0D64}"/>
    <dgm:cxn modelId="{9463203B-3962-4DFB-BB7C-7C16F28158A3}" type="presOf" srcId="{FDCB6B33-412E-4331-897E-3F691CE85332}" destId="{68B340E1-564F-457B-8058-30A592F84B6F}" srcOrd="0" destOrd="0" presId="urn:microsoft.com/office/officeart/2008/layout/VerticalCurvedList"/>
    <dgm:cxn modelId="{318A3F5F-EB6D-42B5-AE3A-42FD8326243D}" type="presOf" srcId="{E221F77E-34AF-4440-BE05-FD4840640C88}" destId="{9B5D0406-D3C3-4C35-AA74-EF17C4D84C36}" srcOrd="0" destOrd="0" presId="urn:microsoft.com/office/officeart/2008/layout/VerticalCurvedList"/>
    <dgm:cxn modelId="{FB852958-8D44-4AB0-8EA6-4920456C6C3A}" type="presOf" srcId="{0B30C0DD-A768-4BFD-9C2C-8C5696FF0D64}" destId="{E2C670B2-5EBB-4B60-A2AA-18E8D761205F}" srcOrd="0" destOrd="0" presId="urn:microsoft.com/office/officeart/2008/layout/VerticalCurvedList"/>
    <dgm:cxn modelId="{368F6C80-11C4-4635-AA47-977774C74F73}" srcId="{24434DA3-72F0-4AEE-968E-A8BB167FBED6}" destId="{43D3D86F-C924-45E9-AC97-A62628596AF6}" srcOrd="3" destOrd="0" parTransId="{6D0093CC-603A-40C6-960E-8B44DE1ECB28}" sibTransId="{0726A8CE-44CD-43F5-BF60-D2FD8E560540}"/>
    <dgm:cxn modelId="{DA140589-347B-475D-9938-03A4A23F3DC8}" srcId="{24434DA3-72F0-4AEE-968E-A8BB167FBED6}" destId="{E221F77E-34AF-4440-BE05-FD4840640C88}" srcOrd="4" destOrd="0" parTransId="{4500FE8F-08B8-478C-9656-12CFE1A41CE9}" sibTransId="{F48846F7-BAB4-49DA-99B4-0822542272A3}"/>
    <dgm:cxn modelId="{0F0A728A-E9E7-441C-A0D1-8DEC019F041E}" type="presOf" srcId="{43D3D86F-C924-45E9-AC97-A62628596AF6}" destId="{9D510FD5-8E55-4F16-9155-00CEA3A4AD48}" srcOrd="0" destOrd="0" presId="urn:microsoft.com/office/officeart/2008/layout/VerticalCurvedList"/>
    <dgm:cxn modelId="{6B28B9BC-001D-4D98-8077-FF64779BEA47}" srcId="{24434DA3-72F0-4AEE-968E-A8BB167FBED6}" destId="{8B3BC7A9-DFD0-43D1-8739-84524A829982}" srcOrd="1" destOrd="0" parTransId="{CC7A8DFF-21C5-4F8A-88CA-134326C7B8D6}" sibTransId="{F45D3C6B-4BC4-4D7F-AA2E-57B7415E446C}"/>
    <dgm:cxn modelId="{FC67F5CE-ED79-4B03-98C5-352D5FDE733B}" srcId="{24434DA3-72F0-4AEE-968E-A8BB167FBED6}" destId="{FDCB6B33-412E-4331-897E-3F691CE85332}" srcOrd="2" destOrd="0" parTransId="{B5464139-92E0-45D2-9DCD-CB97B047C33A}" sibTransId="{3FD54052-B595-4D02-A314-07B50558B380}"/>
    <dgm:cxn modelId="{4C88EAD6-9D74-45B1-B82C-5465AEC6D818}" type="presOf" srcId="{24434DA3-72F0-4AEE-968E-A8BB167FBED6}" destId="{66A2905B-4EB0-4382-96E3-BF39FA865A53}" srcOrd="0" destOrd="0" presId="urn:microsoft.com/office/officeart/2008/layout/VerticalCurvedList"/>
    <dgm:cxn modelId="{8E6597F7-848B-4114-8DAC-23313AEAA5A9}" type="presOf" srcId="{88C730D2-0757-45E3-9FCC-13E2D2F27E56}" destId="{FA682D9F-A683-4F91-96B1-8D18BABB60A4}" srcOrd="0" destOrd="0" presId="urn:microsoft.com/office/officeart/2008/layout/VerticalCurvedList"/>
    <dgm:cxn modelId="{0EFE2519-6E65-4287-AB79-3820AECA29C3}" type="presParOf" srcId="{66A2905B-4EB0-4382-96E3-BF39FA865A53}" destId="{8FC64362-C8BF-4010-9A56-B78CB007DAAC}" srcOrd="0" destOrd="0" presId="urn:microsoft.com/office/officeart/2008/layout/VerticalCurvedList"/>
    <dgm:cxn modelId="{D9A3CC89-64F6-4AE8-BB5E-5F401341ABC8}" type="presParOf" srcId="{8FC64362-C8BF-4010-9A56-B78CB007DAAC}" destId="{AE736422-B308-4792-8D53-8B5BDF2FEE2B}" srcOrd="0" destOrd="0" presId="urn:microsoft.com/office/officeart/2008/layout/VerticalCurvedList"/>
    <dgm:cxn modelId="{1884C0C4-BD80-4BAF-A9BA-4EFB414FD056}" type="presParOf" srcId="{AE736422-B308-4792-8D53-8B5BDF2FEE2B}" destId="{09DA7461-C0E1-412B-9C1A-9791A4D52AF8}" srcOrd="0" destOrd="0" presId="urn:microsoft.com/office/officeart/2008/layout/VerticalCurvedList"/>
    <dgm:cxn modelId="{6A572BAF-915D-41AD-829C-CADA60607E51}" type="presParOf" srcId="{AE736422-B308-4792-8D53-8B5BDF2FEE2B}" destId="{E2C670B2-5EBB-4B60-A2AA-18E8D761205F}" srcOrd="1" destOrd="0" presId="urn:microsoft.com/office/officeart/2008/layout/VerticalCurvedList"/>
    <dgm:cxn modelId="{E51455B0-07DD-4C44-9CFB-215798645C83}" type="presParOf" srcId="{AE736422-B308-4792-8D53-8B5BDF2FEE2B}" destId="{AF10328A-42E0-4799-9619-25DF62C80BFD}" srcOrd="2" destOrd="0" presId="urn:microsoft.com/office/officeart/2008/layout/VerticalCurvedList"/>
    <dgm:cxn modelId="{E31016CB-3FD2-473C-8896-34C0747F7B5B}" type="presParOf" srcId="{AE736422-B308-4792-8D53-8B5BDF2FEE2B}" destId="{5747CE6E-26BE-452C-831A-CA36E68340B7}" srcOrd="3" destOrd="0" presId="urn:microsoft.com/office/officeart/2008/layout/VerticalCurvedList"/>
    <dgm:cxn modelId="{38F3C879-C7A0-45BC-9032-EACC319629F7}" type="presParOf" srcId="{8FC64362-C8BF-4010-9A56-B78CB007DAAC}" destId="{FA682D9F-A683-4F91-96B1-8D18BABB60A4}" srcOrd="1" destOrd="0" presId="urn:microsoft.com/office/officeart/2008/layout/VerticalCurvedList"/>
    <dgm:cxn modelId="{5CC38001-111C-44AF-8B66-4EFF0B1F5D05}" type="presParOf" srcId="{8FC64362-C8BF-4010-9A56-B78CB007DAAC}" destId="{05248FB9-E288-48CE-8C53-4397F47E86FC}" srcOrd="2" destOrd="0" presId="urn:microsoft.com/office/officeart/2008/layout/VerticalCurvedList"/>
    <dgm:cxn modelId="{348079AC-F1FF-448B-A2C6-B32F9020D752}" type="presParOf" srcId="{05248FB9-E288-48CE-8C53-4397F47E86FC}" destId="{66867B4A-3E68-49E1-8898-4EF68B26499C}" srcOrd="0" destOrd="0" presId="urn:microsoft.com/office/officeart/2008/layout/VerticalCurvedList"/>
    <dgm:cxn modelId="{CC5565CA-9364-4B41-B12F-F7674D944A7A}" type="presParOf" srcId="{8FC64362-C8BF-4010-9A56-B78CB007DAAC}" destId="{5863A21C-79D5-44D9-BEB4-A0E85267226F}" srcOrd="3" destOrd="0" presId="urn:microsoft.com/office/officeart/2008/layout/VerticalCurvedList"/>
    <dgm:cxn modelId="{4938BD71-B3BD-4BA9-82A5-AECA0087C79A}" type="presParOf" srcId="{8FC64362-C8BF-4010-9A56-B78CB007DAAC}" destId="{CE1EC071-8703-44BE-ABD7-69EA9BB0EDF3}" srcOrd="4" destOrd="0" presId="urn:microsoft.com/office/officeart/2008/layout/VerticalCurvedList"/>
    <dgm:cxn modelId="{A6FA31CD-2239-45BB-AAC5-25ACA5CD674B}" type="presParOf" srcId="{CE1EC071-8703-44BE-ABD7-69EA9BB0EDF3}" destId="{DD603D16-1AB2-4E5C-ADFA-4B3D8E2B5616}" srcOrd="0" destOrd="0" presId="urn:microsoft.com/office/officeart/2008/layout/VerticalCurvedList"/>
    <dgm:cxn modelId="{573B217F-51DD-4AE8-9B6C-A4F93C8D8C35}" type="presParOf" srcId="{8FC64362-C8BF-4010-9A56-B78CB007DAAC}" destId="{68B340E1-564F-457B-8058-30A592F84B6F}" srcOrd="5" destOrd="0" presId="urn:microsoft.com/office/officeart/2008/layout/VerticalCurvedList"/>
    <dgm:cxn modelId="{E6FCDEF5-46C9-420D-BF66-AD67E63C56A1}" type="presParOf" srcId="{8FC64362-C8BF-4010-9A56-B78CB007DAAC}" destId="{02EAB77C-77F2-4267-9E70-C1B524662718}" srcOrd="6" destOrd="0" presId="urn:microsoft.com/office/officeart/2008/layout/VerticalCurvedList"/>
    <dgm:cxn modelId="{9FB93677-5A94-42BE-A3D1-3955B1E2C070}" type="presParOf" srcId="{02EAB77C-77F2-4267-9E70-C1B524662718}" destId="{8E4BECEF-3768-4449-8D9C-EEDB3FB7F2F4}" srcOrd="0" destOrd="0" presId="urn:microsoft.com/office/officeart/2008/layout/VerticalCurvedList"/>
    <dgm:cxn modelId="{45FF595B-411B-4F29-A7A7-CAA7FB14FFAC}" type="presParOf" srcId="{8FC64362-C8BF-4010-9A56-B78CB007DAAC}" destId="{9D510FD5-8E55-4F16-9155-00CEA3A4AD48}" srcOrd="7" destOrd="0" presId="urn:microsoft.com/office/officeart/2008/layout/VerticalCurvedList"/>
    <dgm:cxn modelId="{60BBF62A-F1D3-46E3-9B67-EA859CBED40C}" type="presParOf" srcId="{8FC64362-C8BF-4010-9A56-B78CB007DAAC}" destId="{3327C3F9-9032-418A-BA8A-B1E6F150461A}" srcOrd="8" destOrd="0" presId="urn:microsoft.com/office/officeart/2008/layout/VerticalCurvedList"/>
    <dgm:cxn modelId="{699FFB43-2D2D-4DA0-AABF-E7162BE62D86}" type="presParOf" srcId="{3327C3F9-9032-418A-BA8A-B1E6F150461A}" destId="{4D8636F1-62AE-47BC-9BA0-24F9435E95B7}" srcOrd="0" destOrd="0" presId="urn:microsoft.com/office/officeart/2008/layout/VerticalCurvedList"/>
    <dgm:cxn modelId="{E66A52C8-A74D-4C58-8EEC-E8EEE9A71EBB}" type="presParOf" srcId="{8FC64362-C8BF-4010-9A56-B78CB007DAAC}" destId="{9B5D0406-D3C3-4C35-AA74-EF17C4D84C36}" srcOrd="9" destOrd="0" presId="urn:microsoft.com/office/officeart/2008/layout/VerticalCurvedList"/>
    <dgm:cxn modelId="{24798BC0-16B4-4DC6-8825-6622710D2B47}" type="presParOf" srcId="{8FC64362-C8BF-4010-9A56-B78CB007DAAC}" destId="{ECA58A9A-8458-4581-99B3-C7A17069DA39}" srcOrd="10" destOrd="0" presId="urn:microsoft.com/office/officeart/2008/layout/VerticalCurvedList"/>
    <dgm:cxn modelId="{203CD31E-7485-4A52-A875-99FD5038047F}" type="presParOf" srcId="{ECA58A9A-8458-4581-99B3-C7A17069DA39}" destId="{0C2CCF0E-428D-441F-9077-5783CEA371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064A83-DD12-4879-BA66-CDD40240DBB6}" type="doc">
      <dgm:prSet loTypeId="urn:microsoft.com/office/officeart/2005/8/layout/process3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C0C858E-E023-40BE-8358-4D367F1BD8E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4000" b="0" dirty="0">
              <a:latin typeface="Arial" panose="020B0604020202020204" pitchFamily="34" charset="0"/>
              <a:cs typeface="Arial" panose="020B0604020202020204" pitchFamily="34" charset="0"/>
            </a:rPr>
            <a:t>Python</a:t>
          </a:r>
        </a:p>
      </dgm:t>
    </dgm:pt>
    <dgm:pt modelId="{13C5C1C6-1942-4D37-854A-FA3CAE16F485}" type="parTrans" cxnId="{BF5A3C64-E276-47DB-9E36-A465C1A66A3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13A94A-BC0E-498E-89CC-C3FCB3B679C3}" type="sibTrans" cxnId="{BF5A3C64-E276-47DB-9E36-A465C1A66A3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DD4579-9B95-4AB0-A343-57ED4619781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4000" b="0" dirty="0">
              <a:latin typeface="Arial" panose="020B0604020202020204" pitchFamily="34" charset="0"/>
              <a:cs typeface="Arial" panose="020B0604020202020204" pitchFamily="34" charset="0"/>
            </a:rPr>
            <a:t>Java</a:t>
          </a:r>
          <a:endParaRPr lang="en-US" sz="59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43EC03-0B6B-4018-BAA8-3A69F0F4B042}" type="parTrans" cxnId="{26576504-766E-481E-A511-4015FE51A1E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D18457-B51A-4F96-B23A-3AA51420FB9A}" type="sibTrans" cxnId="{26576504-766E-481E-A511-4015FE51A1E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B5CD07-5A00-48C7-BD37-EE6D4F511BBE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>
            <a:lnSpc>
              <a:spcPct val="100000"/>
            </a:lnSpc>
          </a:pP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407034-A91E-4C6E-ADD9-E47CF1085BAF}" type="parTrans" cxnId="{BA452789-9B67-4F39-98B9-6173ED1B270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106998-C7BC-4DAB-8372-0D020814FD6E}" type="sibTrans" cxnId="{BA452789-9B67-4F39-98B9-6173ED1B270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48F518-EF5A-4106-884D-17E480F1E2A7}" type="pres">
      <dgm:prSet presAssocID="{AB064A83-DD12-4879-BA66-CDD40240DBB6}" presName="linearFlow" presStyleCnt="0">
        <dgm:presLayoutVars>
          <dgm:dir/>
          <dgm:animLvl val="lvl"/>
          <dgm:resizeHandles val="exact"/>
        </dgm:presLayoutVars>
      </dgm:prSet>
      <dgm:spPr/>
    </dgm:pt>
    <dgm:pt modelId="{0A0EF530-C65F-40AC-ADF1-0BE739CF65B1}" type="pres">
      <dgm:prSet presAssocID="{BC0C858E-E023-40BE-8358-4D367F1BD8EB}" presName="composite" presStyleCnt="0"/>
      <dgm:spPr/>
    </dgm:pt>
    <dgm:pt modelId="{F46AD9F8-6AA9-42F5-AB47-008292CA9F97}" type="pres">
      <dgm:prSet presAssocID="{BC0C858E-E023-40BE-8358-4D367F1BD8EB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8773DAF5-24FB-4A0D-9212-BA51C1E35266}" type="pres">
      <dgm:prSet presAssocID="{BC0C858E-E023-40BE-8358-4D367F1BD8EB}" presName="parSh" presStyleLbl="node1" presStyleIdx="0" presStyleCnt="2"/>
      <dgm:spPr/>
    </dgm:pt>
    <dgm:pt modelId="{E5E0EECF-CE8D-4548-A452-4F8BA9E86E4A}" type="pres">
      <dgm:prSet presAssocID="{BC0C858E-E023-40BE-8358-4D367F1BD8EB}" presName="desTx" presStyleLbl="fgAcc1" presStyleIdx="0" presStyleCnt="2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t="-1000" b="-1000"/>
          </a:stretch>
        </a:blipFill>
      </dgm:spPr>
    </dgm:pt>
    <dgm:pt modelId="{208E95F9-0F2C-4785-A0CF-91E9FDD38B0B}" type="pres">
      <dgm:prSet presAssocID="{5F13A94A-BC0E-498E-89CC-C3FCB3B679C3}" presName="sibTrans" presStyleLbl="sibTrans2D1" presStyleIdx="0" presStyleCnt="1"/>
      <dgm:spPr/>
    </dgm:pt>
    <dgm:pt modelId="{B0B5C4E5-5251-4460-9640-8DA4C52769AF}" type="pres">
      <dgm:prSet presAssocID="{5F13A94A-BC0E-498E-89CC-C3FCB3B679C3}" presName="connTx" presStyleLbl="sibTrans2D1" presStyleIdx="0" presStyleCnt="1"/>
      <dgm:spPr/>
    </dgm:pt>
    <dgm:pt modelId="{9DD56F6D-EEC1-4B15-8234-B45676DE91CA}" type="pres">
      <dgm:prSet presAssocID="{F7DD4579-9B95-4AB0-A343-57ED4619781D}" presName="composite" presStyleCnt="0"/>
      <dgm:spPr/>
    </dgm:pt>
    <dgm:pt modelId="{C7051A54-2108-4288-A6A3-FC9FF6582107}" type="pres">
      <dgm:prSet presAssocID="{F7DD4579-9B95-4AB0-A343-57ED4619781D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29F1F520-C00C-4F77-A4F5-6CD6F46E4600}" type="pres">
      <dgm:prSet presAssocID="{F7DD4579-9B95-4AB0-A343-57ED4619781D}" presName="parSh" presStyleLbl="node1" presStyleIdx="1" presStyleCnt="2"/>
      <dgm:spPr/>
    </dgm:pt>
    <dgm:pt modelId="{AB75E7F6-C480-4AE5-8BC2-DFA4D95C1DED}" type="pres">
      <dgm:prSet presAssocID="{F7DD4579-9B95-4AB0-A343-57ED4619781D}" presName="desTx" presStyleLbl="fgAcc1" presStyleIdx="1" presStyleCnt="2">
        <dgm:presLayoutVars>
          <dgm:bulletEnabled val="1"/>
        </dgm:presLayoutVars>
      </dgm:prSet>
      <dgm:spPr/>
    </dgm:pt>
  </dgm:ptLst>
  <dgm:cxnLst>
    <dgm:cxn modelId="{5FABFD00-CD59-419A-B639-601CF7A994F9}" type="presOf" srcId="{BC0C858E-E023-40BE-8358-4D367F1BD8EB}" destId="{8773DAF5-24FB-4A0D-9212-BA51C1E35266}" srcOrd="1" destOrd="0" presId="urn:microsoft.com/office/officeart/2005/8/layout/process3"/>
    <dgm:cxn modelId="{26576504-766E-481E-A511-4015FE51A1E0}" srcId="{AB064A83-DD12-4879-BA66-CDD40240DBB6}" destId="{F7DD4579-9B95-4AB0-A343-57ED4619781D}" srcOrd="1" destOrd="0" parTransId="{BA43EC03-0B6B-4018-BAA8-3A69F0F4B042}" sibTransId="{1CD18457-B51A-4F96-B23A-3AA51420FB9A}"/>
    <dgm:cxn modelId="{14052B0D-169C-4704-AD3A-E6F37C9E2C0B}" type="presOf" srcId="{F7DD4579-9B95-4AB0-A343-57ED4619781D}" destId="{29F1F520-C00C-4F77-A4F5-6CD6F46E4600}" srcOrd="1" destOrd="0" presId="urn:microsoft.com/office/officeart/2005/8/layout/process3"/>
    <dgm:cxn modelId="{A9B31218-1E8F-40F3-BE07-B49989C6F600}" type="presOf" srcId="{BC0C858E-E023-40BE-8358-4D367F1BD8EB}" destId="{F46AD9F8-6AA9-42F5-AB47-008292CA9F97}" srcOrd="0" destOrd="0" presId="urn:microsoft.com/office/officeart/2005/8/layout/process3"/>
    <dgm:cxn modelId="{BF5A3C64-E276-47DB-9E36-A465C1A66A31}" srcId="{AB064A83-DD12-4879-BA66-CDD40240DBB6}" destId="{BC0C858E-E023-40BE-8358-4D367F1BD8EB}" srcOrd="0" destOrd="0" parTransId="{13C5C1C6-1942-4D37-854A-FA3CAE16F485}" sibTransId="{5F13A94A-BC0E-498E-89CC-C3FCB3B679C3}"/>
    <dgm:cxn modelId="{C16FB569-0CEE-4042-8E15-1FE7A197FBA1}" type="presOf" srcId="{AB064A83-DD12-4879-BA66-CDD40240DBB6}" destId="{4848F518-EF5A-4106-884D-17E480F1E2A7}" srcOrd="0" destOrd="0" presId="urn:microsoft.com/office/officeart/2005/8/layout/process3"/>
    <dgm:cxn modelId="{E5448C79-814E-4D10-A8C7-7D42FBF1F4B9}" type="presOf" srcId="{F7DD4579-9B95-4AB0-A343-57ED4619781D}" destId="{C7051A54-2108-4288-A6A3-FC9FF6582107}" srcOrd="0" destOrd="0" presId="urn:microsoft.com/office/officeart/2005/8/layout/process3"/>
    <dgm:cxn modelId="{BA452789-9B67-4F39-98B9-6173ED1B2701}" srcId="{F7DD4579-9B95-4AB0-A343-57ED4619781D}" destId="{4BB5CD07-5A00-48C7-BD37-EE6D4F511BBE}" srcOrd="0" destOrd="0" parTransId="{95407034-A91E-4C6E-ADD9-E47CF1085BAF}" sibTransId="{EC106998-C7BC-4DAB-8372-0D020814FD6E}"/>
    <dgm:cxn modelId="{C0D429C0-98D5-4B0A-B6FC-93F88830CC60}" type="presOf" srcId="{5F13A94A-BC0E-498E-89CC-C3FCB3B679C3}" destId="{208E95F9-0F2C-4785-A0CF-91E9FDD38B0B}" srcOrd="0" destOrd="0" presId="urn:microsoft.com/office/officeart/2005/8/layout/process3"/>
    <dgm:cxn modelId="{002238D5-5B00-4D73-AC9E-F574E86A9F90}" type="presOf" srcId="{4BB5CD07-5A00-48C7-BD37-EE6D4F511BBE}" destId="{AB75E7F6-C480-4AE5-8BC2-DFA4D95C1DED}" srcOrd="0" destOrd="0" presId="urn:microsoft.com/office/officeart/2005/8/layout/process3"/>
    <dgm:cxn modelId="{C72543E4-F6F3-4E18-B9F9-C60711880A03}" type="presOf" srcId="{5F13A94A-BC0E-498E-89CC-C3FCB3B679C3}" destId="{B0B5C4E5-5251-4460-9640-8DA4C52769AF}" srcOrd="1" destOrd="0" presId="urn:microsoft.com/office/officeart/2005/8/layout/process3"/>
    <dgm:cxn modelId="{6BF265C1-AD99-47CE-9C83-98ADEDAAE7D4}" type="presParOf" srcId="{4848F518-EF5A-4106-884D-17E480F1E2A7}" destId="{0A0EF530-C65F-40AC-ADF1-0BE739CF65B1}" srcOrd="0" destOrd="0" presId="urn:microsoft.com/office/officeart/2005/8/layout/process3"/>
    <dgm:cxn modelId="{143F9F47-D443-4E13-BA65-0127CC4A0DA5}" type="presParOf" srcId="{0A0EF530-C65F-40AC-ADF1-0BE739CF65B1}" destId="{F46AD9F8-6AA9-42F5-AB47-008292CA9F97}" srcOrd="0" destOrd="0" presId="urn:microsoft.com/office/officeart/2005/8/layout/process3"/>
    <dgm:cxn modelId="{50F5F8BA-3971-46B4-B2B1-709E16335893}" type="presParOf" srcId="{0A0EF530-C65F-40AC-ADF1-0BE739CF65B1}" destId="{8773DAF5-24FB-4A0D-9212-BA51C1E35266}" srcOrd="1" destOrd="0" presId="urn:microsoft.com/office/officeart/2005/8/layout/process3"/>
    <dgm:cxn modelId="{E6AF2854-6454-4442-AA3C-2C660C1714F2}" type="presParOf" srcId="{0A0EF530-C65F-40AC-ADF1-0BE739CF65B1}" destId="{E5E0EECF-CE8D-4548-A452-4F8BA9E86E4A}" srcOrd="2" destOrd="0" presId="urn:microsoft.com/office/officeart/2005/8/layout/process3"/>
    <dgm:cxn modelId="{0AC9E483-C4C5-4145-8F2D-80900C8F8A1A}" type="presParOf" srcId="{4848F518-EF5A-4106-884D-17E480F1E2A7}" destId="{208E95F9-0F2C-4785-A0CF-91E9FDD38B0B}" srcOrd="1" destOrd="0" presId="urn:microsoft.com/office/officeart/2005/8/layout/process3"/>
    <dgm:cxn modelId="{2DB257D8-A9BD-41D0-AD70-39FE7D3B43A7}" type="presParOf" srcId="{208E95F9-0F2C-4785-A0CF-91E9FDD38B0B}" destId="{B0B5C4E5-5251-4460-9640-8DA4C52769AF}" srcOrd="0" destOrd="0" presId="urn:microsoft.com/office/officeart/2005/8/layout/process3"/>
    <dgm:cxn modelId="{7AE25F61-723D-454D-AD45-655F0EFCAA13}" type="presParOf" srcId="{4848F518-EF5A-4106-884D-17E480F1E2A7}" destId="{9DD56F6D-EEC1-4B15-8234-B45676DE91CA}" srcOrd="2" destOrd="0" presId="urn:microsoft.com/office/officeart/2005/8/layout/process3"/>
    <dgm:cxn modelId="{6C127B52-035A-4CCC-9F70-DAA612CA7A0A}" type="presParOf" srcId="{9DD56F6D-EEC1-4B15-8234-B45676DE91CA}" destId="{C7051A54-2108-4288-A6A3-FC9FF6582107}" srcOrd="0" destOrd="0" presId="urn:microsoft.com/office/officeart/2005/8/layout/process3"/>
    <dgm:cxn modelId="{9888656B-865E-41EE-B4B2-F2D91A2B76CD}" type="presParOf" srcId="{9DD56F6D-EEC1-4B15-8234-B45676DE91CA}" destId="{29F1F520-C00C-4F77-A4F5-6CD6F46E4600}" srcOrd="1" destOrd="0" presId="urn:microsoft.com/office/officeart/2005/8/layout/process3"/>
    <dgm:cxn modelId="{D60300E0-8EA8-48BA-B392-375BF04750E0}" type="presParOf" srcId="{9DD56F6D-EEC1-4B15-8234-B45676DE91CA}" destId="{AB75E7F6-C480-4AE5-8BC2-DFA4D95C1DE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F740C6-D09A-4B2A-B733-93FB6546BB2A}" type="doc">
      <dgm:prSet loTypeId="urn:microsoft.com/office/officeart/2005/8/layout/p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FD6814-C545-427F-A3DD-D9CBF26D49AE}">
      <dgm:prSet phldrT="[Text]" phldr="0" custT="1"/>
      <dgm:spPr/>
      <dgm:t>
        <a:bodyPr/>
        <a:lstStyle/>
        <a:p>
          <a:r>
            <a:rPr lang="en-US" sz="4000" dirty="0"/>
            <a:t>Python</a:t>
          </a:r>
          <a:endParaRPr lang="en-US" sz="6500" dirty="0"/>
        </a:p>
      </dgm:t>
    </dgm:pt>
    <dgm:pt modelId="{BF69A486-1102-46E4-BE24-731412231950}" type="parTrans" cxnId="{75A8CDF7-BDC5-4057-A313-6879B4DB2854}">
      <dgm:prSet/>
      <dgm:spPr/>
      <dgm:t>
        <a:bodyPr/>
        <a:lstStyle/>
        <a:p>
          <a:endParaRPr lang="en-US"/>
        </a:p>
      </dgm:t>
    </dgm:pt>
    <dgm:pt modelId="{3244CE5E-BD52-49B2-81F7-6FAD92904281}" type="sibTrans" cxnId="{75A8CDF7-BDC5-4057-A313-6879B4DB2854}">
      <dgm:prSet/>
      <dgm:spPr/>
      <dgm:t>
        <a:bodyPr/>
        <a:lstStyle/>
        <a:p>
          <a:endParaRPr lang="en-US"/>
        </a:p>
      </dgm:t>
    </dgm:pt>
    <dgm:pt modelId="{3CCFC096-247C-4C43-A004-4215E56A8CD0}">
      <dgm:prSet phldrT="[Text]" phldr="0" custT="1"/>
      <dgm:spPr/>
      <dgm:t>
        <a:bodyPr/>
        <a:lstStyle/>
        <a:p>
          <a:r>
            <a:rPr lang="en-US" sz="4000" dirty="0"/>
            <a:t>Java</a:t>
          </a:r>
          <a:endParaRPr lang="en-US" sz="6500" dirty="0"/>
        </a:p>
      </dgm:t>
    </dgm:pt>
    <dgm:pt modelId="{45AB883B-97CF-4CB2-96DA-462D55D5D1B3}" type="parTrans" cxnId="{72777C1E-015B-496F-BEFD-1F3014F06C17}">
      <dgm:prSet/>
      <dgm:spPr/>
      <dgm:t>
        <a:bodyPr/>
        <a:lstStyle/>
        <a:p>
          <a:endParaRPr lang="en-US"/>
        </a:p>
      </dgm:t>
    </dgm:pt>
    <dgm:pt modelId="{F83C7876-AD67-4263-A289-DB445414B419}" type="sibTrans" cxnId="{72777C1E-015B-496F-BEFD-1F3014F06C17}">
      <dgm:prSet/>
      <dgm:spPr/>
      <dgm:t>
        <a:bodyPr/>
        <a:lstStyle/>
        <a:p>
          <a:endParaRPr lang="en-US"/>
        </a:p>
      </dgm:t>
    </dgm:pt>
    <dgm:pt modelId="{B4BEDDE0-3809-4CDE-BBA7-4D5A3EA6003A}" type="pres">
      <dgm:prSet presAssocID="{CDF740C6-D09A-4B2A-B733-93FB6546BB2A}" presName="Name0" presStyleCnt="0">
        <dgm:presLayoutVars>
          <dgm:dir/>
          <dgm:resizeHandles val="exact"/>
        </dgm:presLayoutVars>
      </dgm:prSet>
      <dgm:spPr/>
    </dgm:pt>
    <dgm:pt modelId="{8A3E0C83-317F-4B1D-9480-AC6EB163B63C}" type="pres">
      <dgm:prSet presAssocID="{DEFD6814-C545-427F-A3DD-D9CBF26D49AE}" presName="compNode" presStyleCnt="0"/>
      <dgm:spPr/>
    </dgm:pt>
    <dgm:pt modelId="{73FF0DBB-3672-4EBE-AF05-E5312FBC0A67}" type="pres">
      <dgm:prSet presAssocID="{DEFD6814-C545-427F-A3DD-D9CBF26D49AE}" presName="pict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8EC30BBE-1D48-4DB4-916C-B5158B47AAD9}" type="pres">
      <dgm:prSet presAssocID="{DEFD6814-C545-427F-A3DD-D9CBF26D49AE}" presName="textRect" presStyleLbl="revTx" presStyleIdx="0" presStyleCnt="2">
        <dgm:presLayoutVars>
          <dgm:bulletEnabled val="1"/>
        </dgm:presLayoutVars>
      </dgm:prSet>
      <dgm:spPr/>
    </dgm:pt>
    <dgm:pt modelId="{C0BC945B-FE14-40AE-B78B-00CD1D92FDFC}" type="pres">
      <dgm:prSet presAssocID="{3244CE5E-BD52-49B2-81F7-6FAD92904281}" presName="sibTrans" presStyleLbl="sibTrans2D1" presStyleIdx="0" presStyleCnt="0"/>
      <dgm:spPr/>
    </dgm:pt>
    <dgm:pt modelId="{C8544E64-55A5-4F42-8C0F-4BB72DF67B4F}" type="pres">
      <dgm:prSet presAssocID="{3CCFC096-247C-4C43-A004-4215E56A8CD0}" presName="compNode" presStyleCnt="0"/>
      <dgm:spPr/>
    </dgm:pt>
    <dgm:pt modelId="{DF450A9B-F71A-4262-8A3D-98DC4DDCD37F}" type="pres">
      <dgm:prSet presAssocID="{3CCFC096-247C-4C43-A004-4215E56A8CD0}" presName="pictRect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B6FCF3AC-E6BB-452E-8126-CB4A36B733B7}" type="pres">
      <dgm:prSet presAssocID="{3CCFC096-247C-4C43-A004-4215E56A8CD0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0E55510B-A382-4362-80A3-B5F4F77BFB86}" type="presOf" srcId="{3244CE5E-BD52-49B2-81F7-6FAD92904281}" destId="{C0BC945B-FE14-40AE-B78B-00CD1D92FDFC}" srcOrd="0" destOrd="0" presId="urn:microsoft.com/office/officeart/2005/8/layout/pList1"/>
    <dgm:cxn modelId="{72777C1E-015B-496F-BEFD-1F3014F06C17}" srcId="{CDF740C6-D09A-4B2A-B733-93FB6546BB2A}" destId="{3CCFC096-247C-4C43-A004-4215E56A8CD0}" srcOrd="1" destOrd="0" parTransId="{45AB883B-97CF-4CB2-96DA-462D55D5D1B3}" sibTransId="{F83C7876-AD67-4263-A289-DB445414B419}"/>
    <dgm:cxn modelId="{77364023-F894-43F8-AE27-B0D182D67612}" type="presOf" srcId="{DEFD6814-C545-427F-A3DD-D9CBF26D49AE}" destId="{8EC30BBE-1D48-4DB4-916C-B5158B47AAD9}" srcOrd="0" destOrd="0" presId="urn:microsoft.com/office/officeart/2005/8/layout/pList1"/>
    <dgm:cxn modelId="{6CB314C6-F801-4D3B-8FE4-82C41544F0EF}" type="presOf" srcId="{3CCFC096-247C-4C43-A004-4215E56A8CD0}" destId="{B6FCF3AC-E6BB-452E-8126-CB4A36B733B7}" srcOrd="0" destOrd="0" presId="urn:microsoft.com/office/officeart/2005/8/layout/pList1"/>
    <dgm:cxn modelId="{ACD103CE-7CF9-4035-934B-74A5F802A18A}" type="presOf" srcId="{CDF740C6-D09A-4B2A-B733-93FB6546BB2A}" destId="{B4BEDDE0-3809-4CDE-BBA7-4D5A3EA6003A}" srcOrd="0" destOrd="0" presId="urn:microsoft.com/office/officeart/2005/8/layout/pList1"/>
    <dgm:cxn modelId="{75A8CDF7-BDC5-4057-A313-6879B4DB2854}" srcId="{CDF740C6-D09A-4B2A-B733-93FB6546BB2A}" destId="{DEFD6814-C545-427F-A3DD-D9CBF26D49AE}" srcOrd="0" destOrd="0" parTransId="{BF69A486-1102-46E4-BE24-731412231950}" sibTransId="{3244CE5E-BD52-49B2-81F7-6FAD92904281}"/>
    <dgm:cxn modelId="{9308CE2D-F9BC-40F9-8622-1AC3F957D838}" type="presParOf" srcId="{B4BEDDE0-3809-4CDE-BBA7-4D5A3EA6003A}" destId="{8A3E0C83-317F-4B1D-9480-AC6EB163B63C}" srcOrd="0" destOrd="0" presId="urn:microsoft.com/office/officeart/2005/8/layout/pList1"/>
    <dgm:cxn modelId="{66F48EA8-B4AE-4485-A0B2-489A896B0E2D}" type="presParOf" srcId="{8A3E0C83-317F-4B1D-9480-AC6EB163B63C}" destId="{73FF0DBB-3672-4EBE-AF05-E5312FBC0A67}" srcOrd="0" destOrd="0" presId="urn:microsoft.com/office/officeart/2005/8/layout/pList1"/>
    <dgm:cxn modelId="{6FDB0EAA-A45A-488E-8EFC-A723DFFDBF42}" type="presParOf" srcId="{8A3E0C83-317F-4B1D-9480-AC6EB163B63C}" destId="{8EC30BBE-1D48-4DB4-916C-B5158B47AAD9}" srcOrd="1" destOrd="0" presId="urn:microsoft.com/office/officeart/2005/8/layout/pList1"/>
    <dgm:cxn modelId="{6ECB3CE1-71C1-4094-8DC7-1943135284E2}" type="presParOf" srcId="{B4BEDDE0-3809-4CDE-BBA7-4D5A3EA6003A}" destId="{C0BC945B-FE14-40AE-B78B-00CD1D92FDFC}" srcOrd="1" destOrd="0" presId="urn:microsoft.com/office/officeart/2005/8/layout/pList1"/>
    <dgm:cxn modelId="{833E76BB-C0F2-4C20-94A8-55A015DAA894}" type="presParOf" srcId="{B4BEDDE0-3809-4CDE-BBA7-4D5A3EA6003A}" destId="{C8544E64-55A5-4F42-8C0F-4BB72DF67B4F}" srcOrd="2" destOrd="0" presId="urn:microsoft.com/office/officeart/2005/8/layout/pList1"/>
    <dgm:cxn modelId="{427735D8-8652-4E25-B481-968AD068A97F}" type="presParOf" srcId="{C8544E64-55A5-4F42-8C0F-4BB72DF67B4F}" destId="{DF450A9B-F71A-4262-8A3D-98DC4DDCD37F}" srcOrd="0" destOrd="0" presId="urn:microsoft.com/office/officeart/2005/8/layout/pList1"/>
    <dgm:cxn modelId="{7F98D9F9-5190-47C4-9B8F-1D949E7F27B3}" type="presParOf" srcId="{C8544E64-55A5-4F42-8C0F-4BB72DF67B4F}" destId="{B6FCF3AC-E6BB-452E-8126-CB4A36B733B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7020F-2727-4877-B4E6-FC7A3A812C3B}">
      <dsp:nvSpPr>
        <dsp:cNvPr id="0" name=""/>
        <dsp:cNvSpPr/>
      </dsp:nvSpPr>
      <dsp:spPr>
        <a:xfrm>
          <a:off x="3847253" y="1450"/>
          <a:ext cx="5770881" cy="11507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47253" y="145297"/>
        <a:ext cx="5339340" cy="863081"/>
      </dsp:txXfrm>
    </dsp:sp>
    <dsp:sp modelId="{C424D86A-D0AF-4EB8-8F75-DF0F5BBD74D2}">
      <dsp:nvSpPr>
        <dsp:cNvPr id="0" name=""/>
        <dsp:cNvSpPr/>
      </dsp:nvSpPr>
      <dsp:spPr>
        <a:xfrm>
          <a:off x="0" y="0"/>
          <a:ext cx="3847254" cy="1150775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Tái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sử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mã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nguồn</a:t>
          </a:r>
          <a:endParaRPr lang="en-US" sz="3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76" y="56176"/>
        <a:ext cx="3734902" cy="1038423"/>
      </dsp:txXfrm>
    </dsp:sp>
    <dsp:sp modelId="{7CE283A7-5BDD-4EDE-A97D-22EC63DC24D5}">
      <dsp:nvSpPr>
        <dsp:cNvPr id="0" name=""/>
        <dsp:cNvSpPr/>
      </dsp:nvSpPr>
      <dsp:spPr>
        <a:xfrm>
          <a:off x="3847253" y="1267303"/>
          <a:ext cx="5770881" cy="11507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47253" y="1411150"/>
        <a:ext cx="5339340" cy="863081"/>
      </dsp:txXfrm>
    </dsp:sp>
    <dsp:sp modelId="{7E39528F-BB79-4B65-BCE7-23C6B2A0BFAA}">
      <dsp:nvSpPr>
        <dsp:cNvPr id="0" name=""/>
        <dsp:cNvSpPr/>
      </dsp:nvSpPr>
      <dsp:spPr>
        <a:xfrm>
          <a:off x="0" y="1267303"/>
          <a:ext cx="3847254" cy="1150775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170216"/>
                <a:satOff val="-2225"/>
                <a:lumOff val="101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170216"/>
                <a:satOff val="-2225"/>
                <a:lumOff val="101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170216"/>
                <a:satOff val="-2225"/>
                <a:lumOff val="101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Quản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quy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endParaRPr lang="en-US" sz="3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76" y="1323479"/>
        <a:ext cx="3734902" cy="1038423"/>
      </dsp:txXfrm>
    </dsp:sp>
    <dsp:sp modelId="{CB2FEC00-A2F8-4551-99FE-C8E7B5A49BE7}">
      <dsp:nvSpPr>
        <dsp:cNvPr id="0" name=""/>
        <dsp:cNvSpPr/>
      </dsp:nvSpPr>
      <dsp:spPr>
        <a:xfrm>
          <a:off x="3847253" y="2533156"/>
          <a:ext cx="5770881" cy="11507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47253" y="2677003"/>
        <a:ext cx="5339340" cy="863081"/>
      </dsp:txXfrm>
    </dsp:sp>
    <dsp:sp modelId="{835FA0B8-B0EC-4461-90BE-6FF8B6A4DC77}">
      <dsp:nvSpPr>
        <dsp:cNvPr id="0" name=""/>
        <dsp:cNvSpPr/>
      </dsp:nvSpPr>
      <dsp:spPr>
        <a:xfrm>
          <a:off x="0" y="2533156"/>
          <a:ext cx="3847254" cy="1150775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340432"/>
                <a:satOff val="-4451"/>
                <a:lumOff val="202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340432"/>
                <a:satOff val="-4451"/>
                <a:lumOff val="202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340432"/>
                <a:satOff val="-4451"/>
                <a:lumOff val="202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Tính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tuỳ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biến</a:t>
          </a:r>
          <a:endParaRPr lang="en-US" sz="3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76" y="2589332"/>
        <a:ext cx="3734902" cy="1038423"/>
      </dsp:txXfrm>
    </dsp:sp>
    <dsp:sp modelId="{2BCDFB5F-57D0-4837-B1AE-7A0B8E15B633}">
      <dsp:nvSpPr>
        <dsp:cNvPr id="0" name=""/>
        <dsp:cNvSpPr/>
      </dsp:nvSpPr>
      <dsp:spPr>
        <a:xfrm>
          <a:off x="3847253" y="3799009"/>
          <a:ext cx="5770881" cy="11507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47253" y="3942856"/>
        <a:ext cx="5339340" cy="863081"/>
      </dsp:txXfrm>
    </dsp:sp>
    <dsp:sp modelId="{1F55D6AB-0DBF-497B-B6D4-C087ADC6CFBC}">
      <dsp:nvSpPr>
        <dsp:cNvPr id="0" name=""/>
        <dsp:cNvSpPr/>
      </dsp:nvSpPr>
      <dsp:spPr>
        <a:xfrm>
          <a:off x="0" y="3799009"/>
          <a:ext cx="3847254" cy="1150775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510648"/>
                <a:satOff val="-6676"/>
                <a:lumOff val="304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510648"/>
                <a:satOff val="-6676"/>
                <a:lumOff val="304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510648"/>
                <a:satOff val="-6676"/>
                <a:lumOff val="304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Phân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tách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trách</a:t>
          </a:r>
          <a:r>
            <a:rPr lang="en-US" sz="3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400" b="1" kern="1200" dirty="0" err="1"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endParaRPr lang="en-US" sz="3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76" y="3855185"/>
        <a:ext cx="3734902" cy="10384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F06B1-C7F5-49A9-8693-9A4B7C9AD869}">
      <dsp:nvSpPr>
        <dsp:cNvPr id="0" name=""/>
        <dsp:cNvSpPr/>
      </dsp:nvSpPr>
      <dsp:spPr>
        <a:xfrm>
          <a:off x="0" y="317751"/>
          <a:ext cx="11125904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63494" tIns="374904" rIns="8634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>
              <a:latin typeface="Arial" panose="020B0604020202020204" pitchFamily="34" charset="0"/>
              <a:cs typeface="Arial" panose="020B0604020202020204" pitchFamily="34" charset="0"/>
            </a:rPr>
            <a:t>Lớp trừu tượng định nghĩa phương thức mẫu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>
              <a:latin typeface="Arial" panose="020B0604020202020204" pitchFamily="34" charset="0"/>
              <a:cs typeface="Arial" panose="020B0604020202020204" pitchFamily="34" charset="0"/>
            </a:rPr>
            <a:t>các phương thức trừu tượng con.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17751"/>
        <a:ext cx="11125904" cy="1020600"/>
      </dsp:txXfrm>
    </dsp:sp>
    <dsp:sp modelId="{C472BC96-2410-443A-9D30-D8F595036F09}">
      <dsp:nvSpPr>
        <dsp:cNvPr id="0" name=""/>
        <dsp:cNvSpPr/>
      </dsp:nvSpPr>
      <dsp:spPr>
        <a:xfrm>
          <a:off x="556295" y="52071"/>
          <a:ext cx="778813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373" tIns="0" rIns="29437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cs typeface="Arial" panose="020B0604020202020204" pitchFamily="34" charset="0"/>
            </a:rPr>
            <a:t>Abstract Class</a:t>
          </a:r>
        </a:p>
      </dsp:txBody>
      <dsp:txXfrm>
        <a:off x="582234" y="78010"/>
        <a:ext cx="7736254" cy="479482"/>
      </dsp:txXfrm>
    </dsp:sp>
    <dsp:sp modelId="{EAB435EF-4F3A-46AC-BE26-0D501264CCAD}">
      <dsp:nvSpPr>
        <dsp:cNvPr id="0" name=""/>
        <dsp:cNvSpPr/>
      </dsp:nvSpPr>
      <dsp:spPr>
        <a:xfrm>
          <a:off x="0" y="1701231"/>
          <a:ext cx="11125904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63494" tIns="374904" rIns="8634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>
              <a:latin typeface="Arial" panose="020B0604020202020204" pitchFamily="34" charset="0"/>
              <a:cs typeface="Arial" panose="020B0604020202020204" pitchFamily="34" charset="0"/>
            </a:rPr>
            <a:t>Là phương thức chứa bộ khung, gọi các phương thức con theo trình tự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>
              <a:latin typeface="Arial" panose="020B0604020202020204" pitchFamily="34" charset="0"/>
              <a:cs typeface="Arial" panose="020B0604020202020204" pitchFamily="34" charset="0"/>
            </a:rPr>
            <a:t>Thường được khai báo là final (trong Java) để lớp con không thể ghi đè quy trình.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701231"/>
        <a:ext cx="11125904" cy="1020600"/>
      </dsp:txXfrm>
    </dsp:sp>
    <dsp:sp modelId="{B00F18B2-9D1F-48B7-A3B0-20C306F6C39D}">
      <dsp:nvSpPr>
        <dsp:cNvPr id="0" name=""/>
        <dsp:cNvSpPr/>
      </dsp:nvSpPr>
      <dsp:spPr>
        <a:xfrm>
          <a:off x="556295" y="1435551"/>
          <a:ext cx="778813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373" tIns="0" rIns="29437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cs typeface="Arial" panose="020B0604020202020204" pitchFamily="34" charset="0"/>
            </a:rPr>
            <a:t>Template Method</a:t>
          </a:r>
        </a:p>
      </dsp:txBody>
      <dsp:txXfrm>
        <a:off x="582234" y="1461490"/>
        <a:ext cx="7736254" cy="479482"/>
      </dsp:txXfrm>
    </dsp:sp>
    <dsp:sp modelId="{DF9144B0-78D3-4E1C-818D-202887195042}">
      <dsp:nvSpPr>
        <dsp:cNvPr id="0" name=""/>
        <dsp:cNvSpPr/>
      </dsp:nvSpPr>
      <dsp:spPr>
        <a:xfrm>
          <a:off x="0" y="3084711"/>
          <a:ext cx="11125904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63494" tIns="374904" rIns="8634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>
              <a:latin typeface="Arial" panose="020B0604020202020204" pitchFamily="34" charset="0"/>
              <a:cs typeface="Arial" panose="020B0604020202020204" pitchFamily="34" charset="0"/>
            </a:rPr>
            <a:t>Lớp cụ thể triển khai các phương thức trừu tượng để thực hiện các nhiệm vụ riêng biệt.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084711"/>
        <a:ext cx="11125904" cy="751275"/>
      </dsp:txXfrm>
    </dsp:sp>
    <dsp:sp modelId="{E4099565-706C-49AC-9303-7C955C8C274C}">
      <dsp:nvSpPr>
        <dsp:cNvPr id="0" name=""/>
        <dsp:cNvSpPr/>
      </dsp:nvSpPr>
      <dsp:spPr>
        <a:xfrm>
          <a:off x="556295" y="2819031"/>
          <a:ext cx="778813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373" tIns="0" rIns="29437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cs typeface="Arial" panose="020B0604020202020204" pitchFamily="34" charset="0"/>
            </a:rPr>
            <a:t>Concrete Class</a:t>
          </a:r>
        </a:p>
      </dsp:txBody>
      <dsp:txXfrm>
        <a:off x="582234" y="2844970"/>
        <a:ext cx="7736254" cy="479482"/>
      </dsp:txXfrm>
    </dsp:sp>
    <dsp:sp modelId="{41D6E1B2-D970-4493-B759-17E170B933E4}">
      <dsp:nvSpPr>
        <dsp:cNvPr id="0" name=""/>
        <dsp:cNvSpPr/>
      </dsp:nvSpPr>
      <dsp:spPr>
        <a:xfrm>
          <a:off x="0" y="4198866"/>
          <a:ext cx="11125904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63494" tIns="374904" rIns="86349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800" kern="1200" dirty="0">
              <a:latin typeface="Arial" panose="020B0604020202020204" pitchFamily="34" charset="0"/>
              <a:cs typeface="Arial" panose="020B0604020202020204" pitchFamily="34" charset="0"/>
            </a:rPr>
            <a:t>Các phương thức rỗng tại lớp cha giúp lớp con có thêm lựa chọn mở rộng khi cần thiết.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198866"/>
        <a:ext cx="11125904" cy="751275"/>
      </dsp:txXfrm>
    </dsp:sp>
    <dsp:sp modelId="{35E6D5B5-629B-43BB-8F3C-EA6E6C70F7E5}">
      <dsp:nvSpPr>
        <dsp:cNvPr id="0" name=""/>
        <dsp:cNvSpPr/>
      </dsp:nvSpPr>
      <dsp:spPr>
        <a:xfrm>
          <a:off x="556295" y="3933186"/>
          <a:ext cx="7788132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373" tIns="0" rIns="29437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0" kern="1200" dirty="0">
              <a:latin typeface="Arial" panose="020B0604020202020204" pitchFamily="34" charset="0"/>
              <a:cs typeface="Arial" panose="020B0604020202020204" pitchFamily="34" charset="0"/>
            </a:rPr>
            <a:t>Cơ chế Hook</a:t>
          </a: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2234" y="3959125"/>
        <a:ext cx="7736254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CA074-767F-491E-9981-1B29FADBCCA7}">
      <dsp:nvSpPr>
        <dsp:cNvPr id="0" name=""/>
        <dsp:cNvSpPr/>
      </dsp:nvSpPr>
      <dsp:spPr>
        <a:xfrm>
          <a:off x="3943" y="81906"/>
          <a:ext cx="3385421" cy="907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latin typeface="Arial" panose="020B0604020202020204" pitchFamily="34" charset="0"/>
              <a:cs typeface="Arial" panose="020B0604020202020204" pitchFamily="34" charset="0"/>
            </a:rPr>
            <a:t>Áp dụng khi:</a:t>
          </a:r>
        </a:p>
      </dsp:txBody>
      <dsp:txXfrm>
        <a:off x="3943" y="81906"/>
        <a:ext cx="3385421" cy="604800"/>
      </dsp:txXfrm>
    </dsp:sp>
    <dsp:sp modelId="{7772D3B7-8FAA-4B53-8C53-300CF3D08B2D}">
      <dsp:nvSpPr>
        <dsp:cNvPr id="0" name=""/>
        <dsp:cNvSpPr/>
      </dsp:nvSpPr>
      <dsp:spPr>
        <a:xfrm>
          <a:off x="697343" y="686706"/>
          <a:ext cx="3385421" cy="423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100" kern="1200" dirty="0">
              <a:latin typeface="Arial" panose="020B0604020202020204" pitchFamily="34" charset="0"/>
              <a:cs typeface="Arial" panose="020B0604020202020204" pitchFamily="34" charset="0"/>
            </a:rPr>
            <a:t>Có nhiều lớp thực hiện các bước tương tự nhau, chỉ khác biệt ở một vài chi tiết nhỏ. </a:t>
          </a:r>
          <a:endParaRPr 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100" kern="1200" dirty="0">
              <a:latin typeface="Arial" panose="020B0604020202020204" pitchFamily="34" charset="0"/>
              <a:cs typeface="Arial" panose="020B0604020202020204" pitchFamily="34" charset="0"/>
            </a:rPr>
            <a:t>Cần kiểm soát việc mở rộng của người dùng (chỉ cho phép ghi đè ở một số điểm nhất định). </a:t>
          </a:r>
          <a:endParaRPr 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100" kern="1200" dirty="0">
              <a:latin typeface="Arial" panose="020B0604020202020204" pitchFamily="34" charset="0"/>
              <a:cs typeface="Arial" panose="020B0604020202020204" pitchFamily="34" charset="0"/>
            </a:rPr>
            <a:t>Xây dựng các bộ khung (Frameworks) hoặc Thư viện (Libraries).</a:t>
          </a:r>
          <a:endParaRPr 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96499" y="785862"/>
        <a:ext cx="3187109" cy="4035288"/>
      </dsp:txXfrm>
    </dsp:sp>
    <dsp:sp modelId="{8F678798-9502-48DA-A252-E231A1BB3695}">
      <dsp:nvSpPr>
        <dsp:cNvPr id="0" name=""/>
        <dsp:cNvSpPr/>
      </dsp:nvSpPr>
      <dsp:spPr>
        <a:xfrm>
          <a:off x="3902582" y="-37129"/>
          <a:ext cx="1088021" cy="8428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02582" y="131445"/>
        <a:ext cx="835159" cy="505724"/>
      </dsp:txXfrm>
    </dsp:sp>
    <dsp:sp modelId="{B50E725D-8F57-49E3-B07D-830C5C2FC5B4}">
      <dsp:nvSpPr>
        <dsp:cNvPr id="0" name=""/>
        <dsp:cNvSpPr/>
      </dsp:nvSpPr>
      <dsp:spPr>
        <a:xfrm>
          <a:off x="5442235" y="81906"/>
          <a:ext cx="3385421" cy="907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latin typeface="Arial" panose="020B0604020202020204" pitchFamily="34" charset="0"/>
              <a:cs typeface="Arial" panose="020B0604020202020204" pitchFamily="34" charset="0"/>
            </a:rPr>
            <a:t>Ví dụ điển hình:</a:t>
          </a:r>
        </a:p>
      </dsp:txBody>
      <dsp:txXfrm>
        <a:off x="5442235" y="81906"/>
        <a:ext cx="3385421" cy="604800"/>
      </dsp:txXfrm>
    </dsp:sp>
    <dsp:sp modelId="{FE9CE803-A41A-417C-B70B-F0BCB65CB9D3}">
      <dsp:nvSpPr>
        <dsp:cNvPr id="0" name=""/>
        <dsp:cNvSpPr/>
      </dsp:nvSpPr>
      <dsp:spPr>
        <a:xfrm>
          <a:off x="6135635" y="686706"/>
          <a:ext cx="3385421" cy="4233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Quy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pha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chế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uống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(Trà,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Cà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phê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).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Quy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đọc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xuất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(PDF, CSV, Excel).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Vòng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đời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ứng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Khởi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tạo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-&gt;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Chạy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-&gt;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Kết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100" kern="1200" dirty="0" err="1">
              <a:latin typeface="Arial" panose="020B0604020202020204" pitchFamily="34" charset="0"/>
              <a:cs typeface="Arial" panose="020B0604020202020204" pitchFamily="34" charset="0"/>
            </a:rPr>
            <a:t>thúc</a:t>
          </a: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).</a:t>
          </a:r>
        </a:p>
      </dsp:txBody>
      <dsp:txXfrm>
        <a:off x="6234791" y="785862"/>
        <a:ext cx="3187109" cy="4035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D1E98-6962-4DB8-9E9D-CF1A9271B2D8}">
      <dsp:nvSpPr>
        <dsp:cNvPr id="0" name=""/>
        <dsp:cNvSpPr/>
      </dsp:nvSpPr>
      <dsp:spPr>
        <a:xfrm>
          <a:off x="0" y="0"/>
          <a:ext cx="8798561" cy="25390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 err="1">
              <a:latin typeface="Arial" panose="020B0604020202020204" pitchFamily="34" charset="0"/>
              <a:cs typeface="Arial" panose="020B0604020202020204" pitchFamily="34" charset="0"/>
            </a:rPr>
            <a:t>Ưu</a:t>
          </a:r>
          <a:r>
            <a:rPr lang="en-US" sz="3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100" b="1" kern="1200" dirty="0" err="1">
              <a:latin typeface="Arial" panose="020B0604020202020204" pitchFamily="34" charset="0"/>
              <a:cs typeface="Arial" panose="020B0604020202020204" pitchFamily="34" charset="0"/>
            </a:rPr>
            <a:t>điểm</a:t>
          </a:r>
          <a:endParaRPr lang="en-US" sz="31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Loại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bỏ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sự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trùng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lặp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mã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nguồn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Tập trung mã nguồn quan trọng vào một nơi duy nhất giúp dễ bảo trì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Linh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hoạt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trong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việc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thay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đổi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hành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vi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qua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kế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thừa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2013613" y="0"/>
        <a:ext cx="6784947" cy="2539017"/>
      </dsp:txXfrm>
    </dsp:sp>
    <dsp:sp modelId="{24D5D45D-800C-401A-9DD5-C1B20F4A435F}">
      <dsp:nvSpPr>
        <dsp:cNvPr id="0" name=""/>
        <dsp:cNvSpPr/>
      </dsp:nvSpPr>
      <dsp:spPr>
        <a:xfrm>
          <a:off x="253901" y="253901"/>
          <a:ext cx="1759712" cy="20312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8000" r="-8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ED975-A420-43A5-B581-3A4E11E8A677}">
      <dsp:nvSpPr>
        <dsp:cNvPr id="0" name=""/>
        <dsp:cNvSpPr/>
      </dsp:nvSpPr>
      <dsp:spPr>
        <a:xfrm>
          <a:off x="0" y="2792918"/>
          <a:ext cx="8798561" cy="25390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 err="1">
              <a:latin typeface="Arial" panose="020B0604020202020204" pitchFamily="34" charset="0"/>
              <a:cs typeface="Arial" panose="020B0604020202020204" pitchFamily="34" charset="0"/>
            </a:rPr>
            <a:t>Nhược</a:t>
          </a:r>
          <a:r>
            <a:rPr lang="en-US" sz="31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100" b="1" kern="1200" dirty="0" err="1">
              <a:latin typeface="Arial" panose="020B0604020202020204" pitchFamily="34" charset="0"/>
              <a:cs typeface="Arial" panose="020B0604020202020204" pitchFamily="34" charset="0"/>
            </a:rPr>
            <a:t>điểm</a:t>
          </a:r>
          <a:endParaRPr lang="en-US" sz="31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Gây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hạn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chế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nếu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lớp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con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muốn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thay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đổi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hoàn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toàn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cấu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trúc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thuật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toán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Làm tăng số lượng lớp trong hệ thống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Nếu phân cấp kế thừa quá sâu sẽ gây khó khăn cho việc đọc và hiểu luồng chương trình.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13613" y="2792918"/>
        <a:ext cx="6784947" cy="2539017"/>
      </dsp:txXfrm>
    </dsp:sp>
    <dsp:sp modelId="{3E5CDE57-FEED-4AAE-BB24-C8C8D7826CE7}">
      <dsp:nvSpPr>
        <dsp:cNvPr id="0" name=""/>
        <dsp:cNvSpPr/>
      </dsp:nvSpPr>
      <dsp:spPr>
        <a:xfrm>
          <a:off x="253901" y="3046820"/>
          <a:ext cx="1759712" cy="203121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8000" r="-8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670B2-5EBB-4B60-A2AA-18E8D761205F}">
      <dsp:nvSpPr>
        <dsp:cNvPr id="0" name=""/>
        <dsp:cNvSpPr/>
      </dsp:nvSpPr>
      <dsp:spPr>
        <a:xfrm>
          <a:off x="-5596937" y="-856830"/>
          <a:ext cx="6663835" cy="6663835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82D9F-A683-4F91-96B1-8D18BABB60A4}">
      <dsp:nvSpPr>
        <dsp:cNvPr id="0" name=""/>
        <dsp:cNvSpPr/>
      </dsp:nvSpPr>
      <dsp:spPr>
        <a:xfrm>
          <a:off x="466426" y="309286"/>
          <a:ext cx="8693426" cy="6189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130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vi-VN" altLang="ja-JP" sz="1900" kern="1200">
              <a:latin typeface="Arial" panose="020B0604020202020204" pitchFamily="34" charset="0"/>
              <a:cs typeface="Arial" panose="020B0604020202020204" pitchFamily="34" charset="0"/>
            </a:rPr>
            <a:t>Có một thuật toán gồm nhiều bước cố định, nhưng một số bước cần tùy chỉnh ở các lớp con</a:t>
          </a:r>
          <a:endParaRPr kumimoji="1" lang="ja-JP" alt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6426" y="309286"/>
        <a:ext cx="8693426" cy="618969"/>
      </dsp:txXfrm>
    </dsp:sp>
    <dsp:sp modelId="{66867B4A-3E68-49E1-8898-4EF68B26499C}">
      <dsp:nvSpPr>
        <dsp:cNvPr id="0" name=""/>
        <dsp:cNvSpPr/>
      </dsp:nvSpPr>
      <dsp:spPr>
        <a:xfrm>
          <a:off x="79569" y="231915"/>
          <a:ext cx="773712" cy="773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863A21C-79D5-44D9-BEB4-A0E85267226F}">
      <dsp:nvSpPr>
        <dsp:cNvPr id="0" name=""/>
        <dsp:cNvSpPr/>
      </dsp:nvSpPr>
      <dsp:spPr>
        <a:xfrm>
          <a:off x="909961" y="1237444"/>
          <a:ext cx="8249890" cy="6189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130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Muốn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chỉ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bộ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khung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thuật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toán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duy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nhất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định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nghĩa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ở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lớp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 cha – </a:t>
          </a:r>
          <a:r>
            <a:rPr kumimoji="1" lang="en-US" altLang="ja-JP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AbstractClass</a:t>
          </a:r>
          <a:r>
            <a:rPr kumimoji="1" lang="en-US" altLang="ja-JP" sz="1900" kern="1200" dirty="0">
              <a:latin typeface="Arial" panose="020B0604020202020204" pitchFamily="34" charset="0"/>
              <a:cs typeface="Arial" panose="020B0604020202020204" pitchFamily="34" charset="0"/>
            </a:rPr>
            <a:t>).</a:t>
          </a:r>
          <a:endParaRPr kumimoji="1" lang="ja-JP" alt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09961" y="1237444"/>
        <a:ext cx="8249890" cy="618969"/>
      </dsp:txXfrm>
    </dsp:sp>
    <dsp:sp modelId="{DD603D16-1AB2-4E5C-ADFA-4B3D8E2B5616}">
      <dsp:nvSpPr>
        <dsp:cNvPr id="0" name=""/>
        <dsp:cNvSpPr/>
      </dsp:nvSpPr>
      <dsp:spPr>
        <a:xfrm>
          <a:off x="523105" y="1160073"/>
          <a:ext cx="773712" cy="773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8B340E1-564F-457B-8058-30A592F84B6F}">
      <dsp:nvSpPr>
        <dsp:cNvPr id="0" name=""/>
        <dsp:cNvSpPr/>
      </dsp:nvSpPr>
      <dsp:spPr>
        <a:xfrm>
          <a:off x="1046091" y="2165602"/>
          <a:ext cx="8113760" cy="6189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130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en-US" sz="1900" kern="1200">
              <a:latin typeface="Arial" panose="020B0604020202020204" pitchFamily="34" charset="0"/>
              <a:cs typeface="Arial" panose="020B0604020202020204" pitchFamily="34" charset="0"/>
            </a:rPr>
            <a:t>Các lớp con có hành vi giống nhau về quy trình, chỉ khác ở cách thực hiện chi tiết</a:t>
          </a:r>
          <a:endParaRPr kumimoji="1" lang="ja-JP" alt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46091" y="2165602"/>
        <a:ext cx="8113760" cy="618969"/>
      </dsp:txXfrm>
    </dsp:sp>
    <dsp:sp modelId="{8E4BECEF-3768-4449-8D9C-EEDB3FB7F2F4}">
      <dsp:nvSpPr>
        <dsp:cNvPr id="0" name=""/>
        <dsp:cNvSpPr/>
      </dsp:nvSpPr>
      <dsp:spPr>
        <a:xfrm>
          <a:off x="659235" y="2088231"/>
          <a:ext cx="773712" cy="773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D510FD5-8E55-4F16-9155-00CEA3A4AD48}">
      <dsp:nvSpPr>
        <dsp:cNvPr id="0" name=""/>
        <dsp:cNvSpPr/>
      </dsp:nvSpPr>
      <dsp:spPr>
        <a:xfrm>
          <a:off x="909961" y="3093760"/>
          <a:ext cx="8249890" cy="6189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130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en-US" sz="1900" kern="1200">
              <a:latin typeface="Arial" panose="020B0604020202020204" pitchFamily="34" charset="0"/>
              <a:cs typeface="Arial" panose="020B0604020202020204" pitchFamily="34" charset="0"/>
            </a:rPr>
            <a:t>Cần tránh trùng lặp mã nguồn giữa các lớp con</a:t>
          </a:r>
          <a:endParaRPr kumimoji="1" lang="ja-JP" alt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09961" y="3093760"/>
        <a:ext cx="8249890" cy="618969"/>
      </dsp:txXfrm>
    </dsp:sp>
    <dsp:sp modelId="{4D8636F1-62AE-47BC-9BA0-24F9435E95B7}">
      <dsp:nvSpPr>
        <dsp:cNvPr id="0" name=""/>
        <dsp:cNvSpPr/>
      </dsp:nvSpPr>
      <dsp:spPr>
        <a:xfrm>
          <a:off x="523105" y="3016389"/>
          <a:ext cx="773712" cy="773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B5D0406-D3C3-4C35-AA74-EF17C4D84C36}">
      <dsp:nvSpPr>
        <dsp:cNvPr id="0" name=""/>
        <dsp:cNvSpPr/>
      </dsp:nvSpPr>
      <dsp:spPr>
        <a:xfrm>
          <a:off x="466426" y="4021918"/>
          <a:ext cx="8693426" cy="6189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130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vi-VN" altLang="en-US" sz="1900" kern="1200">
              <a:latin typeface="Arial" panose="020B0604020202020204" pitchFamily="34" charset="0"/>
              <a:cs typeface="Arial" panose="020B0604020202020204" pitchFamily="34" charset="0"/>
            </a:rPr>
            <a:t>Muốn kiểm soát chặt chẽ luồng xử lý, không cho lớp con thay đổi thứ tự các bước.</a:t>
          </a:r>
          <a:endParaRPr kumimoji="1" lang="ja-JP" alt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6426" y="4021918"/>
        <a:ext cx="8693426" cy="618969"/>
      </dsp:txXfrm>
    </dsp:sp>
    <dsp:sp modelId="{0C2CCF0E-428D-441F-9077-5783CEA37152}">
      <dsp:nvSpPr>
        <dsp:cNvPr id="0" name=""/>
        <dsp:cNvSpPr/>
      </dsp:nvSpPr>
      <dsp:spPr>
        <a:xfrm>
          <a:off x="79569" y="3944546"/>
          <a:ext cx="773712" cy="77371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3DAF5-24FB-4A0D-9212-BA51C1E35266}">
      <dsp:nvSpPr>
        <dsp:cNvPr id="0" name=""/>
        <dsp:cNvSpPr/>
      </dsp:nvSpPr>
      <dsp:spPr>
        <a:xfrm>
          <a:off x="4606" y="11022"/>
          <a:ext cx="3954422" cy="2548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152400" numCol="1" spcCol="1270" anchor="t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latin typeface="Arial" panose="020B0604020202020204" pitchFamily="34" charset="0"/>
              <a:cs typeface="Arial" panose="020B0604020202020204" pitchFamily="34" charset="0"/>
            </a:rPr>
            <a:t>Python</a:t>
          </a:r>
        </a:p>
      </dsp:txBody>
      <dsp:txXfrm>
        <a:off x="4606" y="11022"/>
        <a:ext cx="3954422" cy="1581768"/>
      </dsp:txXfrm>
    </dsp:sp>
    <dsp:sp modelId="{E5E0EECF-CE8D-4548-A452-4F8BA9E86E4A}">
      <dsp:nvSpPr>
        <dsp:cNvPr id="0" name=""/>
        <dsp:cNvSpPr/>
      </dsp:nvSpPr>
      <dsp:spPr>
        <a:xfrm>
          <a:off x="814548" y="1592790"/>
          <a:ext cx="3954422" cy="33984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t="-1000" b="-1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8E95F9-0F2C-4785-A0CF-91E9FDD38B0B}">
      <dsp:nvSpPr>
        <dsp:cNvPr id="0" name=""/>
        <dsp:cNvSpPr/>
      </dsp:nvSpPr>
      <dsp:spPr>
        <a:xfrm>
          <a:off x="4558504" y="309638"/>
          <a:ext cx="1270889" cy="9845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58504" y="506545"/>
        <a:ext cx="975528" cy="590722"/>
      </dsp:txXfrm>
    </dsp:sp>
    <dsp:sp modelId="{29F1F520-C00C-4F77-A4F5-6CD6F46E4600}">
      <dsp:nvSpPr>
        <dsp:cNvPr id="0" name=""/>
        <dsp:cNvSpPr/>
      </dsp:nvSpPr>
      <dsp:spPr>
        <a:xfrm>
          <a:off x="6356933" y="11022"/>
          <a:ext cx="3954422" cy="2548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152400" numCol="1" spcCol="1270" anchor="t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latin typeface="Arial" panose="020B0604020202020204" pitchFamily="34" charset="0"/>
              <a:cs typeface="Arial" panose="020B0604020202020204" pitchFamily="34" charset="0"/>
            </a:rPr>
            <a:t>Java</a:t>
          </a:r>
          <a:endParaRPr lang="en-US" sz="59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56933" y="11022"/>
        <a:ext cx="3954422" cy="1581768"/>
      </dsp:txXfrm>
    </dsp:sp>
    <dsp:sp modelId="{AB75E7F6-C480-4AE5-8BC2-DFA4D95C1DED}">
      <dsp:nvSpPr>
        <dsp:cNvPr id="0" name=""/>
        <dsp:cNvSpPr/>
      </dsp:nvSpPr>
      <dsp:spPr>
        <a:xfrm>
          <a:off x="7166875" y="1592790"/>
          <a:ext cx="3954422" cy="33984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608" tIns="419608" rIns="419608" bIns="419608" numCol="1" spcCol="1270" anchor="t" anchorCtr="0">
          <a:noAutofit/>
        </a:bodyPr>
        <a:lstStyle/>
        <a:p>
          <a:pPr marL="285750" lvl="1" indent="-285750" algn="l" defTabSz="26225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266411" y="1692326"/>
        <a:ext cx="3755350" cy="31993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F0DBB-3672-4EBE-AF05-E5312FBC0A67}">
      <dsp:nvSpPr>
        <dsp:cNvPr id="0" name=""/>
        <dsp:cNvSpPr/>
      </dsp:nvSpPr>
      <dsp:spPr>
        <a:xfrm>
          <a:off x="2617" y="659343"/>
          <a:ext cx="3867906" cy="2664987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C30BBE-1D48-4DB4-916C-B5158B47AAD9}">
      <dsp:nvSpPr>
        <dsp:cNvPr id="0" name=""/>
        <dsp:cNvSpPr/>
      </dsp:nvSpPr>
      <dsp:spPr>
        <a:xfrm>
          <a:off x="2617" y="3324330"/>
          <a:ext cx="3867906" cy="143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Python</a:t>
          </a:r>
          <a:endParaRPr lang="en-US" sz="6500" kern="1200" dirty="0"/>
        </a:p>
      </dsp:txBody>
      <dsp:txXfrm>
        <a:off x="2617" y="3324330"/>
        <a:ext cx="3867906" cy="1434993"/>
      </dsp:txXfrm>
    </dsp:sp>
    <dsp:sp modelId="{DF450A9B-F71A-4262-8A3D-98DC4DDCD37F}">
      <dsp:nvSpPr>
        <dsp:cNvPr id="0" name=""/>
        <dsp:cNvSpPr/>
      </dsp:nvSpPr>
      <dsp:spPr>
        <a:xfrm>
          <a:off x="4257476" y="659343"/>
          <a:ext cx="3867906" cy="2664987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FCF3AC-E6BB-452E-8126-CB4A36B733B7}">
      <dsp:nvSpPr>
        <dsp:cNvPr id="0" name=""/>
        <dsp:cNvSpPr/>
      </dsp:nvSpPr>
      <dsp:spPr>
        <a:xfrm>
          <a:off x="4257476" y="3324330"/>
          <a:ext cx="3867906" cy="143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Java</a:t>
          </a:r>
          <a:endParaRPr lang="en-US" sz="6500" kern="1200" dirty="0"/>
        </a:p>
      </dsp:txBody>
      <dsp:txXfrm>
        <a:off x="4257476" y="3324330"/>
        <a:ext cx="3867906" cy="1434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ED9F-FF1A-0041-AC7E-F6BCA43E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CB9AA-012F-10AF-27C0-EC579520D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54A2C-AD1F-722A-AF34-FC64188DF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FBE7A-A553-3FDE-F553-04E848F5A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9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94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340D9-B065-6AF5-C8FB-25B5189C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D68D7-A7F0-2B03-B5DA-9B0F8AB37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7FF74-AD7D-9E07-95C6-F3870A718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873B8-C8C8-45C4-C752-3AEDEC8C3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3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94093" y="35406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1D00D8-FFB6-E957-6FEE-A553F29D72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26"/>
          <a:stretch/>
        </p:blipFill>
        <p:spPr>
          <a:xfrm>
            <a:off x="91001" y="6858000"/>
            <a:ext cx="2872515" cy="82799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13C9F77-47CB-F268-79DD-AFC837C36430}"/>
              </a:ext>
            </a:extLst>
          </p:cNvPr>
          <p:cNvGrpSpPr/>
          <p:nvPr userDrawn="1"/>
        </p:nvGrpSpPr>
        <p:grpSpPr>
          <a:xfrm>
            <a:off x="1" y="-59196"/>
            <a:ext cx="6856292" cy="6917195"/>
            <a:chOff x="9525" y="-43121"/>
            <a:chExt cx="6920865" cy="69823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B71ADB-757D-EC8A-568E-8587E6F57972}"/>
                </a:ext>
              </a:extLst>
            </p:cNvPr>
            <p:cNvGrpSpPr/>
            <p:nvPr/>
          </p:nvGrpSpPr>
          <p:grpSpPr>
            <a:xfrm>
              <a:off x="9525" y="-43121"/>
              <a:ext cx="6920865" cy="6982342"/>
              <a:chOff x="3726119" y="-76889"/>
              <a:chExt cx="6920865" cy="69823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1016DF1-D488-ABA5-C1E6-BBCA38894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329" t="799" r="3093" b="1459"/>
              <a:stretch>
                <a:fillRect/>
              </a:stretch>
            </p:blipFill>
            <p:spPr>
              <a:xfrm>
                <a:off x="3741531" y="0"/>
                <a:ext cx="6905453" cy="6905453"/>
              </a:xfrm>
              <a:custGeom>
                <a:avLst/>
                <a:gdLst>
                  <a:gd name="connsiteX0" fmla="*/ 0 w 6747640"/>
                  <a:gd name="connsiteY0" fmla="*/ 0 h 6747640"/>
                  <a:gd name="connsiteX1" fmla="*/ 6747640 w 6747640"/>
                  <a:gd name="connsiteY1" fmla="*/ 6747640 h 6747640"/>
                  <a:gd name="connsiteX2" fmla="*/ 0 w 6747640"/>
                  <a:gd name="connsiteY2" fmla="*/ 6747640 h 6747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47640" h="6747640">
                    <a:moveTo>
                      <a:pt x="0" y="0"/>
                    </a:moveTo>
                    <a:lnTo>
                      <a:pt x="6747640" y="6747640"/>
                    </a:lnTo>
                    <a:lnTo>
                      <a:pt x="0" y="6747640"/>
                    </a:lnTo>
                    <a:close/>
                  </a:path>
                </a:pathLst>
              </a:custGeom>
            </p:spPr>
          </p:pic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DE87E3-68A7-68F8-4AF1-E5D1160C9DA6}"/>
                  </a:ext>
                </a:extLst>
              </p:cNvPr>
              <p:cNvSpPr/>
              <p:nvPr/>
            </p:nvSpPr>
            <p:spPr>
              <a:xfrm>
                <a:off x="3726119" y="-76889"/>
                <a:ext cx="2379406" cy="2415609"/>
              </a:xfrm>
              <a:prstGeom prst="rtTriangle">
                <a:avLst/>
              </a:prstGeom>
              <a:pattFill prst="wdDnDiag">
                <a:fgClr>
                  <a:srgbClr val="3AC2D8"/>
                </a:fgClr>
                <a:bgClr>
                  <a:srgbClr val="E7EDFF"/>
                </a:bgClr>
              </a:patt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D72E0EC-4EFA-5711-6FF2-B36B72701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054" b="87584" l="1083" r="89961">
                          <a14:foregroundMark x1="2559" y1="17114" x2="2559" y2="17114"/>
                          <a14:foregroundMark x1="1772" y1="13758" x2="1772" y2="13758"/>
                          <a14:foregroundMark x1="4823" y1="21477" x2="4823" y2="21477"/>
                          <a14:foregroundMark x1="7480" y1="29866" x2="7480" y2="29866"/>
                          <a14:foregroundMark x1="7087" y1="8725" x2="7087" y2="8725"/>
                          <a14:foregroundMark x1="7283" y1="8054" x2="7283" y2="8054"/>
                          <a14:foregroundMark x1="2854" y1="17785" x2="2854" y2="17785"/>
                          <a14:foregroundMark x1="2854" y1="20470" x2="2854" y2="20470"/>
                          <a14:foregroundMark x1="2657" y1="33893" x2="2657" y2="33893"/>
                          <a14:foregroundMark x1="1083" y1="14094" x2="1083" y2="14094"/>
                          <a14:foregroundMark x1="7874" y1="27181" x2="7874" y2="27181"/>
                          <a14:backgroundMark x1="7579" y1="26174" x2="7579" y2="26174"/>
                          <a14:backgroundMark x1="7579" y1="26510" x2="7579" y2="26510"/>
                          <a14:backgroundMark x1="7579" y1="26510" x2="7579" y2="26510"/>
                          <a14:backgroundMark x1="7677" y1="26846" x2="7677" y2="26846"/>
                          <a14:backgroundMark x1="7677" y1="26510" x2="7677" y2="26510"/>
                          <a14:backgroundMark x1="7776" y1="26510" x2="7776" y2="26510"/>
                        </a14:backgroundRemoval>
                      </a14:imgEffect>
                    </a14:imgLayer>
                  </a14:imgProps>
                </a:ext>
              </a:extLst>
            </a:blip>
            <a:srcRect l="283" t="7590" r="91749" b="61793"/>
            <a:stretch/>
          </p:blipFill>
          <p:spPr>
            <a:xfrm>
              <a:off x="359115" y="816868"/>
              <a:ext cx="1126785" cy="1269885"/>
            </a:xfrm>
            <a:prstGeom prst="rect">
              <a:avLst/>
            </a:prstGeom>
            <a:effectLst>
              <a:glow rad="355600">
                <a:schemeClr val="bg1">
                  <a:alpha val="58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297" y="408732"/>
            <a:ext cx="11125903" cy="837438"/>
          </a:xfrm>
        </p:spPr>
        <p:txBody>
          <a:bodyPr anchor="t" anchorCtr="0"/>
          <a:lstStyle>
            <a:lvl1pPr>
              <a:defRPr cap="all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A17737-A00F-9784-9D5D-703784D5226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1296" y="1447055"/>
            <a:ext cx="11125904" cy="5002213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358EF-09C7-6A55-ACFD-34B557720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0900" b="1726"/>
          <a:stretch/>
        </p:blipFill>
        <p:spPr>
          <a:xfrm rot="5400000">
            <a:off x="-3096374" y="3059118"/>
            <a:ext cx="6881495" cy="7543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7F54C-E2A8-132D-3FE2-E9DB6F3B818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56130-BA6F-1AC1-B6D8-5792834CBF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A75B6-D1D7-DD2A-8B6C-E0FC4BE33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09EEDA8-E7AD-5ED5-8B7F-2FCD927CFB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88457" y="78927"/>
            <a:ext cx="1618488" cy="4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1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76" y="499044"/>
            <a:ext cx="11125903" cy="837438"/>
          </a:xfrm>
        </p:spPr>
        <p:txBody>
          <a:bodyPr anchor="t" anchorCtr="0"/>
          <a:lstStyle>
            <a:lvl1pPr>
              <a:defRPr cap="all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A17737-A00F-9784-9D5D-703784D5226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5475" y="1537367"/>
            <a:ext cx="11125904" cy="5002213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358EF-09C7-6A55-ACFD-34B557720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0900" b="1726"/>
          <a:stretch/>
        </p:blipFill>
        <p:spPr>
          <a:xfrm rot="5400000">
            <a:off x="8423344" y="3051817"/>
            <a:ext cx="6857998" cy="7543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7F54C-E2A8-132D-3FE2-E9DB6F3B818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56130-BA6F-1AC1-B6D8-5792834CBF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A75B6-D1D7-DD2A-8B6C-E0FC4BE33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09EEDA8-E7AD-5ED5-8B7F-2FCD927CFB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0621" y="169239"/>
            <a:ext cx="1618488" cy="4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9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F54DC70-C43A-12EC-D286-993E3540E3CC}"/>
              </a:ext>
            </a:extLst>
          </p:cNvPr>
          <p:cNvSpPr/>
          <p:nvPr userDrawn="1"/>
        </p:nvSpPr>
        <p:spPr>
          <a:xfrm>
            <a:off x="2351003" y="2081807"/>
            <a:ext cx="4773697" cy="480026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63896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334388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5A279C-0E94-281D-0CD4-EBB02A0293DB}"/>
              </a:ext>
            </a:extLst>
          </p:cNvPr>
          <p:cNvGrpSpPr/>
          <p:nvPr userDrawn="1"/>
        </p:nvGrpSpPr>
        <p:grpSpPr>
          <a:xfrm>
            <a:off x="-85464" y="-14366"/>
            <a:ext cx="2514600" cy="6876958"/>
            <a:chOff x="-85464" y="-14366"/>
            <a:chExt cx="2514600" cy="68769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F221D4-B559-D235-91FE-B29FDF2E3A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9575" y="4592"/>
              <a:ext cx="2286622" cy="6858000"/>
              <a:chOff x="-32212" y="-117479"/>
              <a:chExt cx="2338690" cy="701416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707478D-1E33-5B3A-F269-A8EA3E2BEAB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330" t="66987" r="66301" b="1252"/>
              <a:stretch/>
            </p:blipFill>
            <p:spPr>
              <a:xfrm>
                <a:off x="-32212" y="4652754"/>
                <a:ext cx="2338690" cy="224393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6F1F8FE-2BC4-8BF4-C5FC-84CDE6845A3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/>
              <a:srcRect l="22479" t="61816" r="55710" b="1726"/>
              <a:stretch/>
            </p:blipFill>
            <p:spPr>
              <a:xfrm rot="16200000" flipH="1">
                <a:off x="-1247983" y="1098293"/>
                <a:ext cx="4770233" cy="2338689"/>
              </a:xfrm>
              <a:prstGeom prst="rect">
                <a:avLst/>
              </a:prstGeom>
            </p:spPr>
          </p:pic>
        </p:grp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35A31D44-0FCE-BD45-6D9B-443CB8838C42}"/>
                </a:ext>
              </a:extLst>
            </p:cNvPr>
            <p:cNvSpPr/>
            <p:nvPr userDrawn="1"/>
          </p:nvSpPr>
          <p:spPr>
            <a:xfrm rot="5400000" flipV="1">
              <a:off x="-85464" y="-14366"/>
              <a:ext cx="2514600" cy="25146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ECE54B6-E390-711C-F39C-AECDD7F31B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8289" t="61581" r="527" b="1727"/>
          <a:stretch/>
        </p:blipFill>
        <p:spPr>
          <a:xfrm rot="10800000">
            <a:off x="-22276" y="69850"/>
            <a:ext cx="2363261" cy="2274272"/>
          </a:xfrm>
          <a:prstGeom prst="rect">
            <a:avLst/>
          </a:prstGeom>
        </p:spPr>
      </p:pic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8CD23CAB-8F22-5D01-7C7D-4B865EAFC782}"/>
              </a:ext>
            </a:extLst>
          </p:cNvPr>
          <p:cNvSpPr/>
          <p:nvPr userDrawn="1"/>
        </p:nvSpPr>
        <p:spPr>
          <a:xfrm rot="5400000" flipV="1">
            <a:off x="-158750" y="-49464"/>
            <a:ext cx="2631583" cy="26315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1200B8A-69DB-17A6-B728-540157EF62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88457" y="78927"/>
            <a:ext cx="1618488" cy="4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2467" y="800933"/>
            <a:ext cx="7957314" cy="494468"/>
          </a:xfrm>
        </p:spPr>
        <p:txBody>
          <a:bodyPr anchor="ctr">
            <a:noAutofit/>
          </a:bodyPr>
          <a:lstStyle>
            <a:lvl1pPr algn="l">
              <a:defRPr sz="4400" cap="all" baseline="0">
                <a:gradFill flip="none" rotWithShape="1">
                  <a:gsLst>
                    <a:gs pos="0">
                      <a:srgbClr val="000066"/>
                    </a:gs>
                    <a:gs pos="100000">
                      <a:srgbClr val="1D53E6"/>
                    </a:gs>
                  </a:gsLst>
                  <a:lin ang="108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C4AD40-1C68-95CF-7EF1-B34D856F9295}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1EA6F58-FA46-C921-5758-59234B14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4069439" cy="4828833"/>
              <a:chOff x="0" y="0"/>
              <a:chExt cx="4069439" cy="482883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6F989FA-6E7A-3A98-AF95-F2384308BD32}"/>
                  </a:ext>
                </a:extLst>
              </p:cNvPr>
              <p:cNvSpPr>
                <a:spLocks/>
              </p:cNvSpPr>
              <p:nvPr userDrawn="1"/>
            </p:nvSpPr>
            <p:spPr>
              <a:xfrm rot="10800000" flipH="1">
                <a:off x="2026630" y="776431"/>
                <a:ext cx="2032942" cy="2029968"/>
              </a:xfrm>
              <a:prstGeom prst="rect">
                <a:avLst/>
              </a:prstGeom>
              <a:solidFill>
                <a:srgbClr val="1D5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0BAC8B3-F184-675F-DC5F-C48CE69D7622}"/>
                  </a:ext>
                </a:extLst>
              </p:cNvPr>
              <p:cNvSpPr/>
              <p:nvPr userDrawn="1"/>
            </p:nvSpPr>
            <p:spPr>
              <a:xfrm rot="10800000">
                <a:off x="0" y="766136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B75A35-885A-CE38-4F65-95EF186B13D1}"/>
                  </a:ext>
                </a:extLst>
              </p:cNvPr>
              <p:cNvSpPr/>
              <p:nvPr userDrawn="1"/>
            </p:nvSpPr>
            <p:spPr>
              <a:xfrm rot="10800000">
                <a:off x="1351" y="0"/>
                <a:ext cx="2029968" cy="77494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B488086-4998-410C-FCC8-29CA6288A7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471" y="2798865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6879019-2911-2F60-CC5B-25D1BE752B8D}"/>
                  </a:ext>
                </a:extLst>
              </p:cNvPr>
              <p:cNvSpPr/>
              <p:nvPr userDrawn="1"/>
            </p:nvSpPr>
            <p:spPr>
              <a:xfrm rot="10800000">
                <a:off x="2029604" y="0"/>
                <a:ext cx="2029968" cy="784560"/>
              </a:xfrm>
              <a:prstGeom prst="rect">
                <a:avLst/>
              </a:prstGeom>
              <a:solidFill>
                <a:srgbClr val="3AC2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CD1CD1B2-7EBC-96B6-A02D-7972C27874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25355">
                <a:off x="365834" y="957395"/>
                <a:ext cx="2019299" cy="999451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9593EA-CF91-E949-F57F-68E879A52D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77459" t="85010" r="18559" b="1987"/>
            <a:stretch/>
          </p:blipFill>
          <p:spPr>
            <a:xfrm flipH="1">
              <a:off x="2607708" y="1320801"/>
              <a:ext cx="1450558" cy="1475304"/>
            </a:xfrm>
            <a:prstGeom prst="rect">
              <a:avLst/>
            </a:prstGeom>
          </p:spPr>
        </p:pic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53390B1-B0B2-9489-54E8-6B953DDCC19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2E515EA-FC8B-2117-E222-057D73504C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887C391-83D8-2F3A-7911-CFA9E6DDBB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F41D6DA-05C2-E1A5-CB07-7B0D6EAA86D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88457" y="78927"/>
            <a:ext cx="1618488" cy="4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935637" cy="5886560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092FA2-4D71-EA58-E99F-735C31119E22}"/>
              </a:ext>
            </a:extLst>
          </p:cNvPr>
          <p:cNvGrpSpPr/>
          <p:nvPr userDrawn="1"/>
        </p:nvGrpSpPr>
        <p:grpSpPr>
          <a:xfrm>
            <a:off x="2782" y="2029167"/>
            <a:ext cx="3898658" cy="4843629"/>
            <a:chOff x="-1068672" y="2662463"/>
            <a:chExt cx="3886749" cy="48288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A24CB0-5164-75CE-ED27-EF876C19C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-1060971" y="2662463"/>
              <a:ext cx="2042809" cy="4828833"/>
              <a:chOff x="0" y="2029167"/>
              <a:chExt cx="2042809" cy="482883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6F989FA-6E7A-3A98-AF95-F2384308BD32}"/>
                  </a:ext>
                </a:extLst>
              </p:cNvPr>
              <p:cNvSpPr/>
              <p:nvPr userDrawn="1"/>
            </p:nvSpPr>
            <p:spPr>
              <a:xfrm flipH="1">
                <a:off x="9867" y="4051601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B488086-4998-410C-FCC8-29CA6288A7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0" y="2029167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27BDAED-0D36-04AE-1A0C-E36977943C38}"/>
                  </a:ext>
                </a:extLst>
              </p:cNvPr>
              <p:cNvGrpSpPr/>
              <p:nvPr userDrawn="1"/>
            </p:nvGrpSpPr>
            <p:grpSpPr>
              <a:xfrm>
                <a:off x="110109" y="4130046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CF3798F-8E8C-7928-8347-8BC5B07B29F9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488BF7D-B7D9-249A-4EC2-8A1F6311D1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C68EE8A4-53F3-EAAD-F43C-1F73C11BCE4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806ABFB8-B814-19D4-3D47-A20F5AE8785F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3" name="Group 32">
                          <a:extLst>
                            <a:ext uri="{FF2B5EF4-FFF2-40B4-BE49-F238E27FC236}">
                              <a16:creationId xmlns:a16="http://schemas.microsoft.com/office/drawing/2014/main" id="{992340A8-8A61-1791-D56D-37F56A662FEC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5" name="Group 34">
                            <a:extLst>
                              <a:ext uri="{FF2B5EF4-FFF2-40B4-BE49-F238E27FC236}">
                                <a16:creationId xmlns:a16="http://schemas.microsoft.com/office/drawing/2014/main" id="{CD482B6F-4CF8-CEB3-7478-EB1A76DCF567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37" name="Group 36">
                              <a:extLst>
                                <a:ext uri="{FF2B5EF4-FFF2-40B4-BE49-F238E27FC236}">
                                  <a16:creationId xmlns:a16="http://schemas.microsoft.com/office/drawing/2014/main" id="{48DB94FE-59B9-2EAD-D619-84D732CEACD3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39" name="Oval 38">
                                <a:extLst>
                                  <a:ext uri="{FF2B5EF4-FFF2-40B4-BE49-F238E27FC236}">
                                    <a16:creationId xmlns:a16="http://schemas.microsoft.com/office/drawing/2014/main" id="{E9EB6EED-2663-2442-C484-EF27395DCEB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40" name="Oval 39">
                                <a:extLst>
                                  <a:ext uri="{FF2B5EF4-FFF2-40B4-BE49-F238E27FC236}">
                                    <a16:creationId xmlns:a16="http://schemas.microsoft.com/office/drawing/2014/main" id="{E5978766-DE51-5FF5-41BE-B1007C37165E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749B68DA-C119-6301-085A-2E7F3F7E3CB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6" name="Oval 35">
                            <a:extLst>
                              <a:ext uri="{FF2B5EF4-FFF2-40B4-BE49-F238E27FC236}">
                                <a16:creationId xmlns:a16="http://schemas.microsoft.com/office/drawing/2014/main" id="{D753957E-F4A5-E4CA-B8B3-F6AE73F159F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4" name="Oval 33">
                          <a:extLst>
                            <a:ext uri="{FF2B5EF4-FFF2-40B4-BE49-F238E27FC236}">
                              <a16:creationId xmlns:a16="http://schemas.microsoft.com/office/drawing/2014/main" id="{3C4F46AE-42C2-9E3D-D294-F9297389D11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2" name="Oval 31">
                        <a:extLst>
                          <a:ext uri="{FF2B5EF4-FFF2-40B4-BE49-F238E27FC236}">
                            <a16:creationId xmlns:a16="http://schemas.microsoft.com/office/drawing/2014/main" id="{42376F25-4466-0F15-CD2F-B821AC9CCE5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BBC988D2-4FFC-612A-DD91-A41B6194EF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53690E8A-1D3D-3D5D-932E-D2A2CFE5BD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1AE08D7C-4190-C00C-19F0-BEC1F608B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7B3E9873-3672-0001-60F1-6068B67A6D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4CD85BCE-3B9E-234C-4D1D-EC1A6A57D2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CC66A2F-CBBE-220E-5ECB-528B8EE34F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7B0A7FC-B497-31A6-1F93-414F96AF4C47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6879019-2911-2F60-CC5B-25D1BE752B8D}"/>
                  </a:ext>
                </a:extLst>
              </p:cNvPr>
              <p:cNvSpPr/>
              <p:nvPr userDrawn="1"/>
            </p:nvSpPr>
            <p:spPr>
              <a:xfrm>
                <a:off x="9867" y="6073440"/>
                <a:ext cx="2029968" cy="7845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CCEA94B-F499-5FCA-D063-7FD71F10F95B}"/>
                  </a:ext>
                </a:extLst>
              </p:cNvPr>
              <p:cNvSpPr/>
              <p:nvPr userDrawn="1"/>
            </p:nvSpPr>
            <p:spPr>
              <a:xfrm>
                <a:off x="9867" y="4051601"/>
                <a:ext cx="1014984" cy="2029968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8BE3AF-EEF1-8398-C2A2-ADE46C7EAD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67070" t="80801" r="12497" b="1987"/>
            <a:stretch/>
          </p:blipFill>
          <p:spPr>
            <a:xfrm>
              <a:off x="-1067713" y="6531226"/>
              <a:ext cx="3885790" cy="9600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984077-AB26-71F5-E813-2E9269E77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44520" t="61607" r="44544" b="1726"/>
            <a:stretch/>
          </p:blipFill>
          <p:spPr>
            <a:xfrm rot="10800000" flipH="1">
              <a:off x="-1068672" y="4598423"/>
              <a:ext cx="1966041" cy="19336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0B9C94-7A18-7EA4-3E10-C235DF518F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5518" t="61666" r="33798" b="1912"/>
            <a:stretch/>
          </p:blipFill>
          <p:spPr>
            <a:xfrm rot="10800000" flipH="1">
              <a:off x="897369" y="4612078"/>
              <a:ext cx="1920708" cy="1920708"/>
            </a:xfrm>
            <a:custGeom>
              <a:avLst/>
              <a:gdLst>
                <a:gd name="connsiteX0" fmla="*/ 0 w 1920708"/>
                <a:gd name="connsiteY0" fmla="*/ 1920708 h 1920708"/>
                <a:gd name="connsiteX1" fmla="*/ 1920708 w 1920708"/>
                <a:gd name="connsiteY1" fmla="*/ 0 h 1920708"/>
                <a:gd name="connsiteX2" fmla="*/ 0 w 1920708"/>
                <a:gd name="connsiteY2" fmla="*/ 0 h 192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708" h="1920708">
                  <a:moveTo>
                    <a:pt x="0" y="1920708"/>
                  </a:moveTo>
                  <a:lnTo>
                    <a:pt x="1920708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52C0E08-0C27-4512-4A6C-6D95C30E64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8F42EA42-1F9A-A0C7-98E1-6C8C10EC4F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B5E41421-A8F0-F9DD-4BC2-85B9A5F7D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3F333F-C875-69B0-575A-B5EF12A9F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88457" y="78927"/>
            <a:ext cx="1618488" cy="4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3662"/>
            <a:ext cx="9524999" cy="837438"/>
          </a:xfrm>
        </p:spPr>
        <p:txBody>
          <a:bodyPr anchor="t" anchorCtr="0"/>
          <a:lstStyle>
            <a:lvl1pPr>
              <a:defRPr cap="all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27718" y="0"/>
            <a:ext cx="3968853" cy="6857999"/>
            <a:chOff x="8227718" y="0"/>
            <a:chExt cx="3968853" cy="6857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0162032" y="2009720"/>
              <a:ext cx="2029968" cy="2029968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393D2F91-0E6A-4541-843C-1FC0CC2A02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7C9F80E2-6A88-44DC-B048-7178CAA61DA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sp>
                    <p:nvSpPr>
                      <p:cNvPr id="59" name="Oval 58" hidden="1">
                        <a:extLst>
                          <a:ext uri="{FF2B5EF4-FFF2-40B4-BE49-F238E27FC236}">
                            <a16:creationId xmlns:a16="http://schemas.microsoft.com/office/drawing/2014/main" id="{1D9D5420-70BE-477D-A17F-A86F19AD3FA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579044" y="7049770"/>
                        <a:ext cx="1828800" cy="18288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  <p:sp>
                    <p:nvSpPr>
                      <p:cNvPr id="60" name="Oval 59" hidden="1">
                        <a:extLst>
                          <a:ext uri="{FF2B5EF4-FFF2-40B4-BE49-F238E27FC236}">
                            <a16:creationId xmlns:a16="http://schemas.microsoft.com/office/drawing/2014/main" id="{0BBACECF-9AE7-40B5-90D0-AE2CF1FBE0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647624" y="7118350"/>
                        <a:ext cx="1691640" cy="169164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8" name="Oval 57" hidden="1">
                      <a:extLst>
                        <a:ext uri="{FF2B5EF4-FFF2-40B4-BE49-F238E27FC236}">
                          <a16:creationId xmlns:a16="http://schemas.microsoft.com/office/drawing/2014/main" id="{1A76BEA0-888E-41CD-9B30-B128A39F78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16204" y="7186930"/>
                      <a:ext cx="1554480" cy="155448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 hidden="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 hidden="1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5" name="Oval 44" hidden="1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 hidden="1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BE07D81-73CC-A254-EE5A-8BAA579B66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6603" y="2002196"/>
            <a:ext cx="2029968" cy="202996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A17737-A00F-9784-9D5D-703784D5226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9100" y="1287797"/>
            <a:ext cx="9525000" cy="5002213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797F7DF-BB02-545E-F9E2-3A4FDC3124C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4578" y="109265"/>
            <a:ext cx="1618488" cy="4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0677" y="260921"/>
            <a:ext cx="8346023" cy="835026"/>
          </a:xfrm>
        </p:spPr>
        <p:txBody>
          <a:bodyPr anchor="t" anchorCtr="0"/>
          <a:lstStyle>
            <a:lvl1pPr>
              <a:defRPr cap="all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684878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350677" y="1295400"/>
            <a:ext cx="8346022" cy="4941888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7105" cy="6858000"/>
            <a:chOff x="-1000" y="0"/>
            <a:chExt cx="1017105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C974AB-C177-7F14-3E9A-DAB100164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50877" y="3414556"/>
              <a:ext cx="1828800" cy="905164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2AE04-DF2F-CC81-4A02-E6FC16C1F0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44C3E-263E-AF57-B57F-C3F1CE20F42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62F8F-CE28-77C8-7229-3776441A56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0B0498-AA17-4619-60CD-E865C84A354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88457" y="78927"/>
            <a:ext cx="1618488" cy="4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621" y="716377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1D00D8-FFB6-E957-6FEE-A553F29D72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26"/>
          <a:stretch/>
        </p:blipFill>
        <p:spPr>
          <a:xfrm>
            <a:off x="91001" y="6858000"/>
            <a:ext cx="2872515" cy="82799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13C9F77-47CB-F268-79DD-AFC837C36430}"/>
              </a:ext>
            </a:extLst>
          </p:cNvPr>
          <p:cNvGrpSpPr/>
          <p:nvPr userDrawn="1"/>
        </p:nvGrpSpPr>
        <p:grpSpPr>
          <a:xfrm>
            <a:off x="5350977" y="0"/>
            <a:ext cx="6856292" cy="6841023"/>
            <a:chOff x="5410897" y="16632"/>
            <a:chExt cx="6920865" cy="690545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B71ADB-757D-EC8A-568E-8587E6F57972}"/>
                </a:ext>
              </a:extLst>
            </p:cNvPr>
            <p:cNvGrpSpPr/>
            <p:nvPr/>
          </p:nvGrpSpPr>
          <p:grpSpPr>
            <a:xfrm>
              <a:off x="5410897" y="16632"/>
              <a:ext cx="6905452" cy="6905453"/>
              <a:chOff x="9127491" y="-17136"/>
              <a:chExt cx="6905452" cy="6905453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1016DF1-D488-ABA5-C1E6-BBCA38894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329" t="799" r="3093" b="1459"/>
              <a:stretch>
                <a:fillRect/>
              </a:stretch>
            </p:blipFill>
            <p:spPr>
              <a:xfrm rot="16200000">
                <a:off x="9127490" y="-17135"/>
                <a:ext cx="6905453" cy="6905452"/>
              </a:xfrm>
              <a:custGeom>
                <a:avLst/>
                <a:gdLst>
                  <a:gd name="connsiteX0" fmla="*/ 0 w 6747640"/>
                  <a:gd name="connsiteY0" fmla="*/ 0 h 6747640"/>
                  <a:gd name="connsiteX1" fmla="*/ 6747640 w 6747640"/>
                  <a:gd name="connsiteY1" fmla="*/ 6747640 h 6747640"/>
                  <a:gd name="connsiteX2" fmla="*/ 0 w 6747640"/>
                  <a:gd name="connsiteY2" fmla="*/ 6747640 h 6747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47640" h="6747640">
                    <a:moveTo>
                      <a:pt x="0" y="0"/>
                    </a:moveTo>
                    <a:lnTo>
                      <a:pt x="6747640" y="6747640"/>
                    </a:lnTo>
                    <a:lnTo>
                      <a:pt x="0" y="6747640"/>
                    </a:lnTo>
                    <a:close/>
                  </a:path>
                </a:pathLst>
              </a:custGeom>
            </p:spPr>
          </p:pic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id="{E9DE87E3-68A7-68F8-4AF1-E5D1160C9DA6}"/>
                  </a:ext>
                </a:extLst>
              </p:cNvPr>
              <p:cNvSpPr/>
              <p:nvPr/>
            </p:nvSpPr>
            <p:spPr>
              <a:xfrm rot="16200000">
                <a:off x="13635435" y="-35238"/>
                <a:ext cx="2379406" cy="2415609"/>
              </a:xfrm>
              <a:prstGeom prst="rtTriangle">
                <a:avLst/>
              </a:prstGeom>
              <a:pattFill prst="wdDnDiag">
                <a:fgClr>
                  <a:srgbClr val="3AC2D8"/>
                </a:fgClr>
                <a:bgClr>
                  <a:srgbClr val="E7EDFF"/>
                </a:bgClr>
              </a:patt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D72E0EC-4EFA-5711-6FF2-B36B72701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054" b="87584" l="1083" r="89961">
                          <a14:foregroundMark x1="2559" y1="17114" x2="2559" y2="17114"/>
                          <a14:foregroundMark x1="1772" y1="13758" x2="1772" y2="13758"/>
                          <a14:foregroundMark x1="4823" y1="21477" x2="4823" y2="21477"/>
                          <a14:foregroundMark x1="7480" y1="29866" x2="7480" y2="29866"/>
                          <a14:foregroundMark x1="7087" y1="8725" x2="7087" y2="8725"/>
                          <a14:foregroundMark x1="7283" y1="8054" x2="7283" y2="8054"/>
                          <a14:foregroundMark x1="2854" y1="17785" x2="2854" y2="17785"/>
                          <a14:foregroundMark x1="2854" y1="20470" x2="2854" y2="20470"/>
                          <a14:foregroundMark x1="2657" y1="33893" x2="2657" y2="33893"/>
                          <a14:foregroundMark x1="1083" y1="14094" x2="1083" y2="14094"/>
                          <a14:foregroundMark x1="7874" y1="27181" x2="7874" y2="27181"/>
                          <a14:backgroundMark x1="7579" y1="26174" x2="7579" y2="26174"/>
                          <a14:backgroundMark x1="7579" y1="26510" x2="7579" y2="26510"/>
                          <a14:backgroundMark x1="7579" y1="26510" x2="7579" y2="26510"/>
                          <a14:backgroundMark x1="7677" y1="26846" x2="7677" y2="26846"/>
                          <a14:backgroundMark x1="7677" y1="26510" x2="7677" y2="26510"/>
                          <a14:backgroundMark x1="7776" y1="26510" x2="7776" y2="26510"/>
                        </a14:backgroundRemoval>
                      </a14:imgEffect>
                    </a14:imgLayer>
                  </a14:imgProps>
                </a:ext>
              </a:extLst>
            </a:blip>
            <a:srcRect l="283" t="7590" r="91749" b="61793"/>
            <a:stretch/>
          </p:blipFill>
          <p:spPr>
            <a:xfrm>
              <a:off x="11204977" y="916356"/>
              <a:ext cx="1126785" cy="1269885"/>
            </a:xfrm>
            <a:prstGeom prst="rect">
              <a:avLst/>
            </a:prstGeom>
            <a:effectLst>
              <a:glow rad="355600">
                <a:schemeClr val="bg1">
                  <a:alpha val="58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7871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409700"/>
            <a:ext cx="106680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  <p:sldLayoutId id="2147483707" r:id="rId3"/>
    <p:sldLayoutId id="2147483666" r:id="rId4"/>
    <p:sldLayoutId id="2147483704" r:id="rId5"/>
    <p:sldLayoutId id="2147483702" r:id="rId6"/>
    <p:sldLayoutId id="2147483678" r:id="rId7"/>
    <p:sldLayoutId id="2147483677" r:id="rId8"/>
    <p:sldLayoutId id="214748370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Bahnschrift Semi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Bahnschrift SemiCondensed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Bahnschrift SemiCondensed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Bahnschrift SemiCondensed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Bahnschrift SemiCondensed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Bahnschrift SemiCondensed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5148" y="1874755"/>
            <a:ext cx="9766852" cy="1415097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tx1"/>
                </a:solidFill>
              </a:rPr>
              <a:t>Báo </a:t>
            </a:r>
            <a:r>
              <a:rPr lang="en-US" sz="8000" dirty="0" err="1">
                <a:solidFill>
                  <a:schemeClr val="tx1"/>
                </a:solidFill>
              </a:rPr>
              <a:t>cáo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8000" dirty="0">
                <a:solidFill>
                  <a:schemeClr val="tx1"/>
                </a:solidFill>
              </a:rPr>
              <a:t>BÀI TẬP LỚN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027BF6-9945-FCA7-A86C-F6D0C7DBA39D}"/>
              </a:ext>
            </a:extLst>
          </p:cNvPr>
          <p:cNvSpPr txBox="1">
            <a:spLocks/>
          </p:cNvSpPr>
          <p:nvPr/>
        </p:nvSpPr>
        <p:spPr>
          <a:xfrm>
            <a:off x="2425148" y="3685550"/>
            <a:ext cx="9766851" cy="95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</a:rPr>
              <a:t>Nhóm</a:t>
            </a:r>
            <a:r>
              <a:rPr lang="en-US" sz="4000" dirty="0">
                <a:solidFill>
                  <a:schemeClr val="tx1"/>
                </a:solidFill>
              </a:rPr>
              <a:t> 3 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A254C-015E-E3BD-F49D-DB78A2036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E830-1E90-60CF-F50A-F401AAE9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97" y="408732"/>
            <a:ext cx="11125903" cy="837438"/>
          </a:xfrm>
        </p:spPr>
        <p:txBody>
          <a:bodyPr anchor="t">
            <a:normAutofit/>
          </a:bodyPr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09D1A-45DE-EA69-8153-272C17C444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819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C3ED510-B066-0E86-6100-2D5FC21E4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689853"/>
              </p:ext>
            </p:extLst>
          </p:nvPr>
        </p:nvGraphicFramePr>
        <p:xfrm>
          <a:off x="761296" y="1447055"/>
          <a:ext cx="11125904" cy="500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32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17DE-4B1A-8A58-7D95-13E0F61F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41E5-7758-4EE6-2126-787800DD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582201"/>
            <a:ext cx="9524999" cy="837438"/>
          </a:xfrm>
        </p:spPr>
        <p:txBody>
          <a:bodyPr anchor="t">
            <a:norm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1CC5A-38DC-ED34-1E6C-FEB740E9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28DCA8-D00D-B676-FBCC-D62A08EA50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687614"/>
              </p:ext>
            </p:extLst>
          </p:nvPr>
        </p:nvGraphicFramePr>
        <p:xfrm>
          <a:off x="1117599" y="19305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260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597C-EC7C-338F-AD3C-74F8E0FBD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985" y="1766250"/>
            <a:ext cx="6856292" cy="1484956"/>
          </a:xfrm>
        </p:spPr>
        <p:txBody>
          <a:bodyPr>
            <a:normAutofit/>
          </a:bodyPr>
          <a:lstStyle/>
          <a:p>
            <a:r>
              <a:rPr lang="en-US" sz="8000" dirty="0"/>
              <a:t>		CẢM ƠN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E5F214-027D-3430-1F36-9589C976A8E8}"/>
              </a:ext>
            </a:extLst>
          </p:cNvPr>
          <p:cNvSpPr txBox="1">
            <a:spLocks/>
          </p:cNvSpPr>
          <p:nvPr/>
        </p:nvSpPr>
        <p:spPr>
          <a:xfrm>
            <a:off x="1324478" y="3171716"/>
            <a:ext cx="6856292" cy="9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THẦY CÔ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91262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0508" y="2409074"/>
            <a:ext cx="8047954" cy="1189413"/>
          </a:xfrm>
        </p:spPr>
        <p:txBody>
          <a:bodyPr>
            <a:normAutofit fontScale="90000"/>
          </a:bodyPr>
          <a:lstStyle/>
          <a:p>
            <a:r>
              <a:rPr lang="en-US" dirty="0"/>
              <a:t>TEMPLATE METHOD </a:t>
            </a:r>
            <a:br>
              <a:rPr lang="en-US" dirty="0"/>
            </a:br>
            <a:r>
              <a:rPr lang="en-US" dirty="0"/>
              <a:t>DESIGN PATTERN</a:t>
            </a:r>
            <a:endParaRPr lang="en-US" sz="44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A48FDE-81DE-87FA-47FF-E6629FE93E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F2DBC3-4C3A-09C3-4B59-11710E1108D4}"/>
              </a:ext>
            </a:extLst>
          </p:cNvPr>
          <p:cNvSpPr txBox="1">
            <a:spLocks/>
          </p:cNvSpPr>
          <p:nvPr/>
        </p:nvSpPr>
        <p:spPr>
          <a:xfrm>
            <a:off x="4160955" y="1428185"/>
            <a:ext cx="7901492" cy="980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gradFill flip="none" rotWithShape="1">
                  <a:gsLst>
                    <a:gs pos="0">
                      <a:srgbClr val="000066"/>
                    </a:gs>
                    <a:gs pos="100000">
                      <a:srgbClr val="1D53E6"/>
                    </a:gs>
                  </a:gsLst>
                  <a:lin ang="10800000" scaled="1"/>
                  <a:tileRect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6000" dirty="0">
                <a:solidFill>
                  <a:srgbClr val="FF0000"/>
                </a:solidFill>
              </a:rPr>
              <a:t>Tìm </a:t>
            </a:r>
            <a:r>
              <a:rPr lang="en-US" sz="6000" dirty="0" err="1">
                <a:solidFill>
                  <a:srgbClr val="FF0000"/>
                </a:solidFill>
              </a:rPr>
              <a:t>hiểu</a:t>
            </a:r>
            <a:r>
              <a:rPr lang="en-US" sz="6000" dirty="0">
                <a:solidFill>
                  <a:srgbClr val="FF0000"/>
                </a:solidFill>
              </a:rPr>
              <a:t> </a:t>
            </a:r>
            <a:r>
              <a:rPr lang="en-US" sz="6000" dirty="0" err="1">
                <a:solidFill>
                  <a:srgbClr val="FF0000"/>
                </a:solidFill>
              </a:rPr>
              <a:t>về</a:t>
            </a:r>
            <a:r>
              <a:rPr lang="en-US" sz="6000" dirty="0">
                <a:solidFill>
                  <a:srgbClr val="FF0000"/>
                </a:solidFill>
              </a:rPr>
              <a:t> pattern:</a:t>
            </a:r>
            <a:endParaRPr lang="en-ZA" sz="6000" dirty="0">
              <a:solidFill>
                <a:srgbClr val="FF000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200264A-E644-5007-ECC2-17F1EEB75D6D}"/>
              </a:ext>
            </a:extLst>
          </p:cNvPr>
          <p:cNvSpPr txBox="1">
            <a:spLocks/>
          </p:cNvSpPr>
          <p:nvPr/>
        </p:nvSpPr>
        <p:spPr>
          <a:xfrm>
            <a:off x="4290508" y="3603614"/>
            <a:ext cx="6594768" cy="1951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dirty="0">
                <a:solidFill>
                  <a:srgbClr val="335B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 ưu cấu trúc thuật toán và tái sử dụng mã nguồn.</a:t>
            </a:r>
            <a:endParaRPr lang="en-US" dirty="0">
              <a:solidFill>
                <a:srgbClr val="335B7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949253C-94F9-EF85-3841-DCE805F7E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469" r="19469"/>
          <a:stretch>
            <a:fillRect/>
          </a:stretch>
        </p:blipFill>
        <p:spPr>
          <a:xfrm rot="10800000">
            <a:off x="0" y="762000"/>
            <a:ext cx="4076700" cy="6096000"/>
          </a:xfr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111" y="780160"/>
            <a:ext cx="3431822" cy="980889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rgbClr val="002060"/>
                </a:solidFill>
              </a:rPr>
              <a:t>Nội</a:t>
            </a:r>
            <a:r>
              <a:rPr lang="en-US" sz="4800" dirty="0">
                <a:solidFill>
                  <a:srgbClr val="002060"/>
                </a:solidFill>
              </a:rPr>
              <a:t> dung</a:t>
            </a:r>
            <a:endParaRPr lang="en-ZA" sz="4800" dirty="0">
              <a:solidFill>
                <a:srgbClr val="00206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A335C2-59C9-64B7-885A-A2C8D311AA9F}"/>
              </a:ext>
            </a:extLst>
          </p:cNvPr>
          <p:cNvGrpSpPr/>
          <p:nvPr/>
        </p:nvGrpSpPr>
        <p:grpSpPr>
          <a:xfrm>
            <a:off x="3939822" y="2077861"/>
            <a:ext cx="6773333" cy="4278489"/>
            <a:chOff x="2325511" y="2077861"/>
            <a:chExt cx="6773333" cy="427848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11EBCDA-FC48-D94F-B5DA-B1AF2606FB01}"/>
                </a:ext>
              </a:extLst>
            </p:cNvPr>
            <p:cNvSpPr/>
            <p:nvPr/>
          </p:nvSpPr>
          <p:spPr>
            <a:xfrm>
              <a:off x="2325511" y="2077861"/>
              <a:ext cx="6773333" cy="4278489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0DA3C59-BA8F-D554-946C-576B8409D9D1}"/>
                </a:ext>
              </a:extLst>
            </p:cNvPr>
            <p:cNvSpPr/>
            <p:nvPr/>
          </p:nvSpPr>
          <p:spPr>
            <a:xfrm>
              <a:off x="3632606" y="2079395"/>
              <a:ext cx="4504266" cy="690250"/>
            </a:xfrm>
            <a:custGeom>
              <a:avLst/>
              <a:gdLst>
                <a:gd name="connsiteX0" fmla="*/ 0 w 4504266"/>
                <a:gd name="connsiteY0" fmla="*/ 0 h 690248"/>
                <a:gd name="connsiteX1" fmla="*/ 4159142 w 4504266"/>
                <a:gd name="connsiteY1" fmla="*/ 0 h 690248"/>
                <a:gd name="connsiteX2" fmla="*/ 4504266 w 4504266"/>
                <a:gd name="connsiteY2" fmla="*/ 345124 h 690248"/>
                <a:gd name="connsiteX3" fmla="*/ 4159142 w 4504266"/>
                <a:gd name="connsiteY3" fmla="*/ 690248 h 690248"/>
                <a:gd name="connsiteX4" fmla="*/ 0 w 4504266"/>
                <a:gd name="connsiteY4" fmla="*/ 690248 h 690248"/>
                <a:gd name="connsiteX5" fmla="*/ 0 w 4504266"/>
                <a:gd name="connsiteY5" fmla="*/ 0 h 69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4266" h="690248">
                  <a:moveTo>
                    <a:pt x="4504266" y="690247"/>
                  </a:moveTo>
                  <a:lnTo>
                    <a:pt x="345124" y="690247"/>
                  </a:lnTo>
                  <a:lnTo>
                    <a:pt x="0" y="345124"/>
                  </a:lnTo>
                  <a:lnTo>
                    <a:pt x="345124" y="1"/>
                  </a:lnTo>
                  <a:lnTo>
                    <a:pt x="4504266" y="1"/>
                  </a:lnTo>
                  <a:lnTo>
                    <a:pt x="4504266" y="69024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6942" tIns="121921" rIns="227584" bIns="12192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0" kern="120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Giới</a:t>
              </a:r>
              <a:r>
                <a:rPr lang="en-US" sz="3200" b="0" kern="12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b="0" kern="120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thiệu</a:t>
              </a:r>
              <a:r>
                <a:rPr lang="en-US" sz="3200" b="0" kern="12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b="0" kern="1200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chung</a:t>
              </a:r>
              <a:endParaRPr lang="en-US" sz="32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019011-01A8-AD8A-16D1-E86D4047BB5B}"/>
                </a:ext>
              </a:extLst>
            </p:cNvPr>
            <p:cNvSpPr/>
            <p:nvPr/>
          </p:nvSpPr>
          <p:spPr>
            <a:xfrm>
              <a:off x="3287482" y="2079396"/>
              <a:ext cx="690248" cy="690248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C5E6A2D-93B2-868C-DA99-773EC1C589EC}"/>
                </a:ext>
              </a:extLst>
            </p:cNvPr>
            <p:cNvSpPr/>
            <p:nvPr/>
          </p:nvSpPr>
          <p:spPr>
            <a:xfrm rot="21600000">
              <a:off x="3632606" y="2975687"/>
              <a:ext cx="4504266" cy="690250"/>
            </a:xfrm>
            <a:custGeom>
              <a:avLst/>
              <a:gdLst>
                <a:gd name="connsiteX0" fmla="*/ 0 w 4504266"/>
                <a:gd name="connsiteY0" fmla="*/ 0 h 690248"/>
                <a:gd name="connsiteX1" fmla="*/ 4159142 w 4504266"/>
                <a:gd name="connsiteY1" fmla="*/ 0 h 690248"/>
                <a:gd name="connsiteX2" fmla="*/ 4504266 w 4504266"/>
                <a:gd name="connsiteY2" fmla="*/ 345124 h 690248"/>
                <a:gd name="connsiteX3" fmla="*/ 4159142 w 4504266"/>
                <a:gd name="connsiteY3" fmla="*/ 690248 h 690248"/>
                <a:gd name="connsiteX4" fmla="*/ 0 w 4504266"/>
                <a:gd name="connsiteY4" fmla="*/ 690248 h 690248"/>
                <a:gd name="connsiteX5" fmla="*/ 0 w 4504266"/>
                <a:gd name="connsiteY5" fmla="*/ 0 h 69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4266" h="690248">
                  <a:moveTo>
                    <a:pt x="4504266" y="690247"/>
                  </a:moveTo>
                  <a:lnTo>
                    <a:pt x="345124" y="690247"/>
                  </a:lnTo>
                  <a:lnTo>
                    <a:pt x="0" y="345124"/>
                  </a:lnTo>
                  <a:lnTo>
                    <a:pt x="345124" y="1"/>
                  </a:lnTo>
                  <a:lnTo>
                    <a:pt x="4504266" y="1"/>
                  </a:lnTo>
                  <a:lnTo>
                    <a:pt x="4504266" y="69024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6942" tIns="121921" rIns="227584" bIns="12192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Ý </a:t>
              </a:r>
              <a:r>
                <a:rPr lang="en-US" sz="32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nghĩa</a:t>
              </a:r>
              <a:endParaRPr lang="en-US" sz="32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AB88CF5-D4FE-4472-FD93-191B860ECC56}"/>
                </a:ext>
              </a:extLst>
            </p:cNvPr>
            <p:cNvSpPr/>
            <p:nvPr/>
          </p:nvSpPr>
          <p:spPr>
            <a:xfrm rot="21600000">
              <a:off x="3632606" y="3871980"/>
              <a:ext cx="4504266" cy="690249"/>
            </a:xfrm>
            <a:custGeom>
              <a:avLst/>
              <a:gdLst>
                <a:gd name="connsiteX0" fmla="*/ 0 w 4504266"/>
                <a:gd name="connsiteY0" fmla="*/ 0 h 690248"/>
                <a:gd name="connsiteX1" fmla="*/ 4159142 w 4504266"/>
                <a:gd name="connsiteY1" fmla="*/ 0 h 690248"/>
                <a:gd name="connsiteX2" fmla="*/ 4504266 w 4504266"/>
                <a:gd name="connsiteY2" fmla="*/ 345124 h 690248"/>
                <a:gd name="connsiteX3" fmla="*/ 4159142 w 4504266"/>
                <a:gd name="connsiteY3" fmla="*/ 690248 h 690248"/>
                <a:gd name="connsiteX4" fmla="*/ 0 w 4504266"/>
                <a:gd name="connsiteY4" fmla="*/ 690248 h 690248"/>
                <a:gd name="connsiteX5" fmla="*/ 0 w 4504266"/>
                <a:gd name="connsiteY5" fmla="*/ 0 h 69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4266" h="690248">
                  <a:moveTo>
                    <a:pt x="4504266" y="690247"/>
                  </a:moveTo>
                  <a:lnTo>
                    <a:pt x="345124" y="690247"/>
                  </a:lnTo>
                  <a:lnTo>
                    <a:pt x="0" y="345124"/>
                  </a:lnTo>
                  <a:lnTo>
                    <a:pt x="345124" y="1"/>
                  </a:lnTo>
                  <a:lnTo>
                    <a:pt x="4504266" y="1"/>
                  </a:lnTo>
                  <a:lnTo>
                    <a:pt x="4504266" y="69024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6942" tIns="121921" rIns="227584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Đặc</a:t>
              </a:r>
              <a:r>
                <a:rPr lang="en-US" sz="3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điểm</a:t>
              </a:r>
              <a:endParaRPr lang="en-US" sz="32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2583D01-D7CD-86BF-D4D7-EE257E0B7778}"/>
                </a:ext>
              </a:extLst>
            </p:cNvPr>
            <p:cNvSpPr/>
            <p:nvPr/>
          </p:nvSpPr>
          <p:spPr>
            <a:xfrm>
              <a:off x="3587145" y="4768272"/>
              <a:ext cx="4504266" cy="690249"/>
            </a:xfrm>
            <a:custGeom>
              <a:avLst/>
              <a:gdLst>
                <a:gd name="connsiteX0" fmla="*/ 0 w 4504266"/>
                <a:gd name="connsiteY0" fmla="*/ 0 h 690248"/>
                <a:gd name="connsiteX1" fmla="*/ 4159142 w 4504266"/>
                <a:gd name="connsiteY1" fmla="*/ 0 h 690248"/>
                <a:gd name="connsiteX2" fmla="*/ 4504266 w 4504266"/>
                <a:gd name="connsiteY2" fmla="*/ 345124 h 690248"/>
                <a:gd name="connsiteX3" fmla="*/ 4159142 w 4504266"/>
                <a:gd name="connsiteY3" fmla="*/ 690248 h 690248"/>
                <a:gd name="connsiteX4" fmla="*/ 0 w 4504266"/>
                <a:gd name="connsiteY4" fmla="*/ 690248 h 690248"/>
                <a:gd name="connsiteX5" fmla="*/ 0 w 4504266"/>
                <a:gd name="connsiteY5" fmla="*/ 0 h 69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4266" h="690248">
                  <a:moveTo>
                    <a:pt x="4504266" y="690247"/>
                  </a:moveTo>
                  <a:lnTo>
                    <a:pt x="345124" y="690247"/>
                  </a:lnTo>
                  <a:lnTo>
                    <a:pt x="0" y="345124"/>
                  </a:lnTo>
                  <a:lnTo>
                    <a:pt x="345124" y="1"/>
                  </a:lnTo>
                  <a:lnTo>
                    <a:pt x="4504266" y="1"/>
                  </a:lnTo>
                  <a:lnTo>
                    <a:pt x="4504266" y="69024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6942" tIns="121921" rIns="227584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0" kern="12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Phạm vi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032ECD-6097-A7A8-7AF5-1BE83ED0914C}"/>
                </a:ext>
              </a:extLst>
            </p:cNvPr>
            <p:cNvSpPr/>
            <p:nvPr/>
          </p:nvSpPr>
          <p:spPr>
            <a:xfrm>
              <a:off x="3587145" y="5664565"/>
              <a:ext cx="4504266" cy="690249"/>
            </a:xfrm>
            <a:custGeom>
              <a:avLst/>
              <a:gdLst>
                <a:gd name="connsiteX0" fmla="*/ 0 w 4504266"/>
                <a:gd name="connsiteY0" fmla="*/ 0 h 690248"/>
                <a:gd name="connsiteX1" fmla="*/ 4159142 w 4504266"/>
                <a:gd name="connsiteY1" fmla="*/ 0 h 690248"/>
                <a:gd name="connsiteX2" fmla="*/ 4504266 w 4504266"/>
                <a:gd name="connsiteY2" fmla="*/ 345124 h 690248"/>
                <a:gd name="connsiteX3" fmla="*/ 4159142 w 4504266"/>
                <a:gd name="connsiteY3" fmla="*/ 690248 h 690248"/>
                <a:gd name="connsiteX4" fmla="*/ 0 w 4504266"/>
                <a:gd name="connsiteY4" fmla="*/ 690248 h 690248"/>
                <a:gd name="connsiteX5" fmla="*/ 0 w 4504266"/>
                <a:gd name="connsiteY5" fmla="*/ 0 h 69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4266" h="690248">
                  <a:moveTo>
                    <a:pt x="4504266" y="690247"/>
                  </a:moveTo>
                  <a:lnTo>
                    <a:pt x="345124" y="690247"/>
                  </a:lnTo>
                  <a:lnTo>
                    <a:pt x="0" y="345124"/>
                  </a:lnTo>
                  <a:lnTo>
                    <a:pt x="345124" y="1"/>
                  </a:lnTo>
                  <a:lnTo>
                    <a:pt x="4504266" y="1"/>
                  </a:lnTo>
                  <a:lnTo>
                    <a:pt x="4504266" y="69024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6942" tIns="121921" rIns="227584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Nhận</a:t>
              </a:r>
              <a:r>
                <a:rPr lang="en-US" sz="3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xét</a:t>
              </a:r>
              <a:endParaRPr lang="en-US" sz="3200" b="0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37F4873-484B-0CD2-A98B-60B67F5AA358}"/>
                </a:ext>
              </a:extLst>
            </p:cNvPr>
            <p:cNvSpPr/>
            <p:nvPr/>
          </p:nvSpPr>
          <p:spPr>
            <a:xfrm>
              <a:off x="3287482" y="2974151"/>
              <a:ext cx="690248" cy="690248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153912B-35FD-15FF-D332-19A5CF9DC37E}"/>
                </a:ext>
              </a:extLst>
            </p:cNvPr>
            <p:cNvSpPr/>
            <p:nvPr/>
          </p:nvSpPr>
          <p:spPr>
            <a:xfrm>
              <a:off x="3287482" y="3868906"/>
              <a:ext cx="690248" cy="690248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C7BFA81-CEF8-66BF-C948-8A760F54FB15}"/>
                </a:ext>
              </a:extLst>
            </p:cNvPr>
            <p:cNvSpPr/>
            <p:nvPr/>
          </p:nvSpPr>
          <p:spPr>
            <a:xfrm>
              <a:off x="3287482" y="4763661"/>
              <a:ext cx="690248" cy="690248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D6D0080-14DC-9CFE-1B06-C8B922B45084}"/>
                </a:ext>
              </a:extLst>
            </p:cNvPr>
            <p:cNvSpPr/>
            <p:nvPr/>
          </p:nvSpPr>
          <p:spPr>
            <a:xfrm>
              <a:off x="3287482" y="5658416"/>
              <a:ext cx="690248" cy="690248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7670" y="702225"/>
            <a:ext cx="7510748" cy="897975"/>
          </a:xfrm>
        </p:spPr>
        <p:txBody>
          <a:bodyPr>
            <a:noAutofit/>
          </a:bodyPr>
          <a:lstStyle/>
          <a:p>
            <a:r>
              <a:rPr lang="en-US" sz="3800" dirty="0" err="1"/>
              <a:t>Giới</a:t>
            </a:r>
            <a:r>
              <a:rPr lang="en-US" sz="3800" dirty="0"/>
              <a:t> </a:t>
            </a:r>
            <a:r>
              <a:rPr lang="en-US" sz="3800" dirty="0" err="1"/>
              <a:t>thiệu</a:t>
            </a:r>
            <a:r>
              <a:rPr lang="en-US" sz="3800" dirty="0"/>
              <a:t> Template Method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3076" y="1909602"/>
            <a:ext cx="7510748" cy="83310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vi-VN" sz="2000" b="1" dirty="0">
                <a:solidFill>
                  <a:schemeClr val="tx1"/>
                </a:solidFill>
              </a:rPr>
              <a:t>Template Method Pattern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một</a:t>
            </a:r>
            <a:r>
              <a:rPr lang="en-US" sz="2000" dirty="0">
                <a:solidFill>
                  <a:schemeClr val="tx1"/>
                </a:solidFill>
              </a:rPr>
              <a:t> Behavioral Design Pattern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DDE1186-8E61-7FB8-8D46-D35A19A9E8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8194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2CD598F5-70E8-A7B3-3868-42EBAEE86133}"/>
              </a:ext>
            </a:extLst>
          </p:cNvPr>
          <p:cNvSpPr txBox="1">
            <a:spLocks/>
          </p:cNvSpPr>
          <p:nvPr/>
        </p:nvSpPr>
        <p:spPr>
          <a:xfrm>
            <a:off x="4293076" y="2651030"/>
            <a:ext cx="7733272" cy="1464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vi-VN" sz="2000" b="1" dirty="0">
                <a:solidFill>
                  <a:schemeClr val="tx1"/>
                </a:solidFill>
              </a:rPr>
              <a:t>Template Method Pattern </a:t>
            </a:r>
            <a:r>
              <a:rPr lang="en-US" sz="2000" dirty="0">
                <a:solidFill>
                  <a:schemeClr val="tx1"/>
                </a:solidFill>
              </a:rPr>
              <a:t>đ</a:t>
            </a:r>
            <a:r>
              <a:rPr lang="vi-VN" sz="2000" dirty="0">
                <a:solidFill>
                  <a:schemeClr val="tx1"/>
                </a:solidFill>
              </a:rPr>
              <a:t>ịnh nghĩa một bộ khung (skeleton) của một thuật toán trong một phương thức của lớp cha, nhưng trì hoãn việc triển khai một số bước cho các lớp con.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B55842A-ABA8-4E5D-5E71-5B23D64E34AA}"/>
              </a:ext>
            </a:extLst>
          </p:cNvPr>
          <p:cNvSpPr txBox="1">
            <a:spLocks/>
          </p:cNvSpPr>
          <p:nvPr/>
        </p:nvSpPr>
        <p:spPr>
          <a:xfrm>
            <a:off x="4293076" y="4304280"/>
            <a:ext cx="7733272" cy="1699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rgbClr val="002060"/>
                </a:solidFill>
                <a:latin typeface="Bahnschrift SemiCondensed" panose="020B0502040204020203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vi-VN" sz="2000" b="1" dirty="0">
                <a:solidFill>
                  <a:schemeClr val="tx1"/>
                </a:solidFill>
              </a:rPr>
              <a:t>Template Method Pattern </a:t>
            </a:r>
            <a:r>
              <a:rPr lang="en-US" sz="2000" dirty="0">
                <a:solidFill>
                  <a:schemeClr val="tx1"/>
                </a:solidFill>
              </a:rPr>
              <a:t>c</a:t>
            </a:r>
            <a:r>
              <a:rPr lang="vi-VN" sz="2000" dirty="0">
                <a:solidFill>
                  <a:schemeClr val="tx1"/>
                </a:solidFill>
              </a:rPr>
              <a:t>ho phép các lớp con định nghĩa lại các bước cụ thể mà không làm thay đổi cấu trúc tổng thể của thuật toán.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9" name="Picture Placeholder 8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3300034B-A04C-8F9B-5BE8-CD66F7F74B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202" r="92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9C96-92C0-7283-BE40-60D38DB1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40" y="538317"/>
            <a:ext cx="11125903" cy="83743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Ý </a:t>
            </a:r>
            <a:r>
              <a:rPr lang="en-US" sz="4800" dirty="0" err="1"/>
              <a:t>nghĩa</a:t>
            </a:r>
            <a:r>
              <a:rPr lang="en-US" sz="4800" dirty="0"/>
              <a:t> </a:t>
            </a:r>
            <a:r>
              <a:rPr lang="en-US" sz="4800" dirty="0" err="1"/>
              <a:t>của</a:t>
            </a:r>
            <a:r>
              <a:rPr lang="en-US" sz="4800" dirty="0"/>
              <a:t> Template Method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09C63-15BD-5762-1BF6-7BA9C19C175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28F7EC-F7DA-36CD-C9F3-DD03A809C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960096"/>
              </p:ext>
            </p:extLst>
          </p:nvPr>
        </p:nvGraphicFramePr>
        <p:xfrm>
          <a:off x="1557865" y="1405114"/>
          <a:ext cx="9618135" cy="4951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9562FF-D798-3C2A-0902-A3EA8FE847B1}"/>
              </a:ext>
            </a:extLst>
          </p:cNvPr>
          <p:cNvSpPr txBox="1"/>
          <p:nvPr/>
        </p:nvSpPr>
        <p:spPr>
          <a:xfrm>
            <a:off x="5444069" y="1800334"/>
            <a:ext cx="519006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Gom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cha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lặp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44C1E-D565-0E04-23E8-137078D260C6}"/>
              </a:ext>
            </a:extLst>
          </p:cNvPr>
          <p:cNvSpPr txBox="1"/>
          <p:nvPr/>
        </p:nvSpPr>
        <p:spPr>
          <a:xfrm>
            <a:off x="5444069" y="4270092"/>
            <a:ext cx="51900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Cung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cha.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57760-3783-D8B5-7872-E2E10B53A399}"/>
              </a:ext>
            </a:extLst>
          </p:cNvPr>
          <p:cNvSpPr txBox="1"/>
          <p:nvPr/>
        </p:nvSpPr>
        <p:spPr>
          <a:xfrm>
            <a:off x="5444069" y="3001970"/>
            <a:ext cx="51900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vi-VN" sz="1300" b="1" dirty="0">
                <a:latin typeface="Arial" panose="020B0604020202020204" pitchFamily="34" charset="0"/>
                <a:cs typeface="Arial" panose="020B0604020202020204" pitchFamily="34" charset="0"/>
              </a:rPr>
              <a:t>Đảm bảo các bước trong thuật toán được thực hiện theo đúng trình tự mong muốn.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5AF36F-48C5-25D0-E569-1004A2EF07E4}"/>
              </a:ext>
            </a:extLst>
          </p:cNvPr>
          <p:cNvSpPr txBox="1"/>
          <p:nvPr/>
        </p:nvSpPr>
        <p:spPr>
          <a:xfrm>
            <a:off x="5444069" y="5538214"/>
            <a:ext cx="51900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cha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821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E640-C539-B508-FD68-7D5DE5DD9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AEEA-12D9-FD2C-0F77-15037884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97" y="408732"/>
            <a:ext cx="11125903" cy="837438"/>
          </a:xfrm>
        </p:spPr>
        <p:txBody>
          <a:bodyPr anchor="t">
            <a:normAutofit/>
          </a:bodyPr>
          <a:lstStyle/>
          <a:p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Template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A32B0-8875-1511-2C08-7946D83D01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819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3632A48-F2A6-139E-72AC-5445593A9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763117"/>
              </p:ext>
            </p:extLst>
          </p:nvPr>
        </p:nvGraphicFramePr>
        <p:xfrm>
          <a:off x="761296" y="1447055"/>
          <a:ext cx="11125904" cy="500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288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7D69-2311-1EAA-0276-A3203E49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02F7-206C-65DF-D3D7-60618706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697991"/>
            <a:ext cx="9524999" cy="837438"/>
          </a:xfrm>
        </p:spPr>
        <p:txBody>
          <a:bodyPr anchor="t">
            <a:normAutofit/>
          </a:bodyPr>
          <a:lstStyle/>
          <a:p>
            <a:r>
              <a:rPr lang="en-US" sz="4100" dirty="0"/>
              <a:t>Phạm vi </a:t>
            </a:r>
            <a:r>
              <a:rPr lang="en-US" sz="4100" dirty="0" err="1"/>
              <a:t>của</a:t>
            </a:r>
            <a:r>
              <a:rPr lang="en-US" sz="4100" dirty="0"/>
              <a:t> Template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95DEC-0481-CAA0-4414-A78A7D29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D7F6AE5-7476-1416-54E5-781CBA250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205738"/>
              </p:ext>
            </p:extLst>
          </p:nvPr>
        </p:nvGraphicFramePr>
        <p:xfrm>
          <a:off x="419100" y="1535429"/>
          <a:ext cx="9525000" cy="500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839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34EE-A44B-B93F-A5C4-17DF13846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3662"/>
            <a:ext cx="9524999" cy="837438"/>
          </a:xfrm>
        </p:spPr>
        <p:txBody>
          <a:bodyPr anchor="t">
            <a:normAutofit/>
          </a:bodyPr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C32CE-67EC-1728-7B10-A825EC02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</a:pPr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7B8D2C-A566-67A2-C968-DCDE97C13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263805"/>
              </p:ext>
            </p:extLst>
          </p:nvPr>
        </p:nvGraphicFramePr>
        <p:xfrm>
          <a:off x="843278" y="1181100"/>
          <a:ext cx="8798561" cy="5333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15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7785-C0F1-0232-7790-8C84523E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CF43-7E88-8669-A3D8-9C5F5CB8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3662"/>
            <a:ext cx="9524999" cy="1047816"/>
          </a:xfrm>
        </p:spPr>
        <p:txBody>
          <a:bodyPr>
            <a:noAutofit/>
          </a:bodyPr>
          <a:lstStyle/>
          <a:p>
            <a:r>
              <a:rPr lang="en-US" sz="5400" dirty="0"/>
              <a:t>Khi </a:t>
            </a:r>
            <a:r>
              <a:rPr lang="en-US" sz="5400" dirty="0" err="1"/>
              <a:t>nào</a:t>
            </a:r>
            <a:r>
              <a:rPr lang="en-US" sz="5400" dirty="0"/>
              <a:t> </a:t>
            </a:r>
            <a:r>
              <a:rPr lang="en-US" sz="5400" dirty="0" err="1"/>
              <a:t>thì</a:t>
            </a:r>
            <a:r>
              <a:rPr lang="en-US" sz="5400" dirty="0"/>
              <a:t> </a:t>
            </a:r>
            <a:r>
              <a:rPr lang="en-US" sz="5400" dirty="0" err="1"/>
              <a:t>sử</a:t>
            </a:r>
            <a:r>
              <a:rPr lang="en-US" sz="5400" dirty="0"/>
              <a:t> </a:t>
            </a:r>
            <a:r>
              <a:rPr lang="en-US" sz="5400" dirty="0" err="1"/>
              <a:t>dụng</a:t>
            </a:r>
            <a:endParaRPr lang="en-US" sz="5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F4F46-7FF5-D795-980D-B1ADF088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62C7A93-FAB8-40D3-7C85-CB9770CB0264}"/>
              </a:ext>
            </a:extLst>
          </p:cNvPr>
          <p:cNvGraphicFramePr/>
          <p:nvPr/>
        </p:nvGraphicFramePr>
        <p:xfrm>
          <a:off x="580886" y="1251842"/>
          <a:ext cx="9229035" cy="4950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95828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000066"/>
      </a:accent4>
      <a:accent5>
        <a:srgbClr val="3AC2D8"/>
      </a:accent5>
      <a:accent6>
        <a:srgbClr val="1D53E6"/>
      </a:accent6>
      <a:hlink>
        <a:srgbClr val="6EAC1C"/>
      </a:hlink>
      <a:folHlink>
        <a:srgbClr val="B26B0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63A85D10E5F6994D87298F35F0358CB6" ma:contentTypeVersion="4" ma:contentTypeDescription="Tạo tài liệu mới." ma:contentTypeScope="" ma:versionID="fa09bbb9d2ac96b0632143bdc37ab387">
  <xsd:schema xmlns:xsd="http://www.w3.org/2001/XMLSchema" xmlns:xs="http://www.w3.org/2001/XMLSchema" xmlns:p="http://schemas.microsoft.com/office/2006/metadata/properties" xmlns:ns2="c29c42c1-9ab6-4283-959c-f9aaca5a981e" targetNamespace="http://schemas.microsoft.com/office/2006/metadata/properties" ma:root="true" ma:fieldsID="fa83c62f8996e66571b8de1c13d9f364" ns2:_="">
    <xsd:import namespace="c29c42c1-9ab6-4283-959c-f9aaca5a98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c42c1-9ab6-4283-959c-f9aaca5a98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2005ba9-4c23-4845-8e77-5ec46069a91f"/>
    <ds:schemaRef ds:uri="http://purl.org/dc/terms/"/>
    <ds:schemaRef ds:uri="http://schemas.openxmlformats.org/package/2006/metadata/core-properties"/>
    <ds:schemaRef ds:uri="e6d66779-9237-45cd-8bea-9b5a58685df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18F324-6CA7-41B1-B2B5-7AE6B5282D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9c42c1-9ab6-4283-959c-f9aaca5a98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837</TotalTime>
  <Words>662</Words>
  <Application>Microsoft Office PowerPoint</Application>
  <PresentationFormat>Widescreen</PresentationFormat>
  <Paragraphs>89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Bahnschrift SemiCondensed</vt:lpstr>
      <vt:lpstr>Calibri</vt:lpstr>
      <vt:lpstr>Wingdings</vt:lpstr>
      <vt:lpstr>Custom</vt:lpstr>
      <vt:lpstr>Báo cáo  BÀI TẬP LỚN</vt:lpstr>
      <vt:lpstr>TEMPLATE METHOD  DESIGN PATTERN</vt:lpstr>
      <vt:lpstr>Nội dung</vt:lpstr>
      <vt:lpstr>Giới thiệu Template Method Pattern</vt:lpstr>
      <vt:lpstr>Ý nghĩa của Template Method </vt:lpstr>
      <vt:lpstr>Đặc điểm của Template Method</vt:lpstr>
      <vt:lpstr>Phạm vi của Template Method</vt:lpstr>
      <vt:lpstr>Nhận xét</vt:lpstr>
      <vt:lpstr>Khi nào thì sử dụng</vt:lpstr>
      <vt:lpstr>Ví dụ</vt:lpstr>
      <vt:lpstr>Kết quả</vt:lpstr>
      <vt:lpstr>  CẢM ƠN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CTI003 Phạm Thị Kim Hoa</dc:creator>
  <cp:lastModifiedBy>a48687 Lê Huy Đạt</cp:lastModifiedBy>
  <cp:revision>32</cp:revision>
  <dcterms:created xsi:type="dcterms:W3CDTF">2024-08-21T17:19:28Z</dcterms:created>
  <dcterms:modified xsi:type="dcterms:W3CDTF">2025-12-25T16:26:35Z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0x01010063A85D10E5F6994D87298F35F0358CB6</vt:lpwstr>
  </property>
</Properties>
</file>